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80" r:id="rId3"/>
    <p:sldId id="281" r:id="rId4"/>
    <p:sldId id="282" r:id="rId5"/>
    <p:sldId id="283" r:id="rId6"/>
    <p:sldId id="268" r:id="rId7"/>
    <p:sldId id="302" r:id="rId8"/>
    <p:sldId id="278" r:id="rId9"/>
    <p:sldId id="279" r:id="rId10"/>
    <p:sldId id="303" r:id="rId11"/>
    <p:sldId id="275" r:id="rId12"/>
    <p:sldId id="308" r:id="rId13"/>
    <p:sldId id="309" r:id="rId14"/>
  </p:sldIdLst>
  <p:sldSz cx="9144000" cy="5143500" type="screen16x9"/>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4" userDrawn="1">
          <p15:clr>
            <a:srgbClr val="A4A3A4"/>
          </p15:clr>
        </p15:guide>
        <p15:guide id="2" pos="5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C2"/>
    <a:srgbClr val="005E84"/>
    <a:srgbClr val="3E844F"/>
    <a:srgbClr val="688D39"/>
    <a:srgbClr val="B35611"/>
    <a:srgbClr val="F57921"/>
    <a:srgbClr val="F6791F"/>
    <a:srgbClr val="1185C3"/>
    <a:srgbClr val="0B56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31" autoAdjust="0"/>
    <p:restoredTop sz="67775" autoAdjust="0"/>
  </p:normalViewPr>
  <p:slideViewPr>
    <p:cSldViewPr snapToGrid="0" snapToObjects="1">
      <p:cViewPr varScale="1">
        <p:scale>
          <a:sx n="82" d="100"/>
          <a:sy n="82" d="100"/>
        </p:scale>
        <p:origin x="1029" y="39"/>
      </p:cViewPr>
      <p:guideLst>
        <p:guide orient="horz" pos="1644"/>
        <p:guide pos="5232"/>
      </p:guideLst>
    </p:cSldViewPr>
  </p:slid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D2DF77-E171-4424-BBD4-784C74759C03}"/>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919ADF65-198F-4FC3-8B87-E9E14404ED28}"/>
              </a:ext>
            </a:extLst>
          </p:cNvPr>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6DFAF2E-F6B7-494B-BEEB-FE10B3098F4A}" type="datetimeFigureOut">
              <a:rPr lang="en-US" smtClean="0"/>
              <a:t>10/1/2018</a:t>
            </a:fld>
            <a:endParaRPr lang="en-US" dirty="0"/>
          </a:p>
        </p:txBody>
      </p:sp>
      <p:sp>
        <p:nvSpPr>
          <p:cNvPr id="4" name="Slide Image Placeholder 3">
            <a:extLst>
              <a:ext uri="{FF2B5EF4-FFF2-40B4-BE49-F238E27FC236}">
                <a16:creationId xmlns:a16="http://schemas.microsoft.com/office/drawing/2014/main" id="{0262DE6B-51C0-4D7B-94C6-8ADC6A9C30B2}"/>
              </a:ext>
            </a:extLst>
          </p:cNvPr>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a:extLst>
              <a:ext uri="{FF2B5EF4-FFF2-40B4-BE49-F238E27FC236}">
                <a16:creationId xmlns:a16="http://schemas.microsoft.com/office/drawing/2014/main" id="{1099A58F-4342-469E-A99B-383707FA5356}"/>
              </a:ext>
            </a:extLst>
          </p:cNvPr>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72DFA71-C26E-4828-8232-0740064C9AC4}"/>
              </a:ext>
            </a:extLst>
          </p:cNvPr>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a:extLst>
              <a:ext uri="{FF2B5EF4-FFF2-40B4-BE49-F238E27FC236}">
                <a16:creationId xmlns:a16="http://schemas.microsoft.com/office/drawing/2014/main" id="{2A1F3F03-07EC-4878-B689-9448277CD30E}"/>
              </a:ext>
            </a:extLst>
          </p:cNvPr>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0F7D12C-4867-421E-A538-4AD871C09739}"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D30E4-F824-4FE4-8CBF-68863B870E63}" type="slidenum">
              <a:rPr lang="en-US" smtClean="0"/>
              <a:t>1</a:t>
            </a:fld>
            <a:endParaRPr lang="en-US" dirty="0"/>
          </a:p>
        </p:txBody>
      </p:sp>
    </p:spTree>
    <p:extLst>
      <p:ext uri="{BB962C8B-B14F-4D97-AF65-F5344CB8AC3E}">
        <p14:creationId xmlns:p14="http://schemas.microsoft.com/office/powerpoint/2010/main" val="4129356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5354F1-CF02-498A-8B3A-A5595EAA517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7855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2427330-F2A9-467B-89A6-195450EF1F7D}"/>
              </a:ext>
            </a:extLst>
          </p:cNvPr>
          <p:cNvSpPr>
            <a:spLocks noGrp="1"/>
          </p:cNvSpPr>
          <p:nvPr>
            <p:ph type="body" idx="1"/>
          </p:nvPr>
        </p:nvSpPr>
        <p:spPr/>
        <p:txBody>
          <a:bodyPr/>
          <a:lstStyle/>
          <a:p>
            <a:r>
              <a:rPr lang="en-US" dirty="0"/>
              <a:t>Days of independence equals the current number of active guide dog clients plus the number of O&amp;M clients and campers we have served times 365 days in a year.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Leader Dog with your family and friends. Post brochures around town!</a:t>
            </a:r>
          </a:p>
          <a:p>
            <a:r>
              <a:rPr lang="en-US" dirty="0"/>
              <a:t>Encourage people to donate to support the mission</a:t>
            </a:r>
          </a:p>
          <a:p>
            <a:r>
              <a:rPr lang="en-US" dirty="0"/>
              <a:t>Post about Leader Dog on your social media account or share ours. Leader Dog is on Facebook, Twitter, Instagram and Linked In – so follow us!</a:t>
            </a:r>
          </a:p>
          <a:p>
            <a:r>
              <a:rPr lang="en-US" dirty="0"/>
              <a:t>Host a fundraising event</a:t>
            </a:r>
          </a:p>
          <a:p>
            <a:r>
              <a:rPr lang="en-US" dirty="0"/>
              <a:t>Invite people to LeaderDog.org – success stories, applications and more on available</a:t>
            </a:r>
          </a:p>
          <a:p>
            <a:endParaRPr lang="en-US" dirty="0"/>
          </a:p>
          <a:p>
            <a:r>
              <a:rPr lang="en-US" dirty="0"/>
              <a:t>PHOTO DESCRIPTIONS: (left) Members of the Walkersville Leo Club (Maryland MD-22) show off their $11,718.97 donation to Leader Dog at a local Lions meeting. They are the first Leo club to attain LDB Top Dog status.; (center) Client and Lion BJ Blahnik and LD Goober (Labrador retriever) give a working demonstration to a group of Lions visiting Leader Dog. BJ is from Wisconsin.; (right) Golf outings are great fundraisers.</a:t>
            </a:r>
          </a:p>
        </p:txBody>
      </p:sp>
      <p:sp>
        <p:nvSpPr>
          <p:cNvPr id="4" name="Slide Number Placeholder 3"/>
          <p:cNvSpPr>
            <a:spLocks noGrp="1"/>
          </p:cNvSpPr>
          <p:nvPr>
            <p:ph type="sldNum" sz="quarter" idx="10"/>
          </p:nvPr>
        </p:nvSpPr>
        <p:spPr/>
        <p:txBody>
          <a:bodyPr/>
          <a:lstStyle/>
          <a:p>
            <a:fld id="{80F7D12C-4867-421E-A538-4AD871C09739}" type="slidenum">
              <a:rPr lang="en-US" smtClean="0"/>
              <a:t>12</a:t>
            </a:fld>
            <a:endParaRPr lang="en-US" dirty="0"/>
          </a:p>
        </p:txBody>
      </p:sp>
    </p:spTree>
    <p:extLst>
      <p:ext uri="{BB962C8B-B14F-4D97-AF65-F5344CB8AC3E}">
        <p14:creationId xmlns:p14="http://schemas.microsoft.com/office/powerpoint/2010/main" val="644633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Together Leader Dog and Lions make people unstoppable. Thank you for support!</a:t>
            </a:r>
          </a:p>
          <a:p>
            <a:endParaRPr lang="en-US" dirty="0"/>
          </a:p>
          <a:p>
            <a:r>
              <a:rPr lang="en-US" dirty="0"/>
              <a:t>“In every Leader Dog lies the heart of a Lion.”</a:t>
            </a:r>
          </a:p>
          <a:p>
            <a:r>
              <a:rPr lang="en-US" dirty="0"/>
              <a:t>-PDG and Leader Dog client Len Quinn</a:t>
            </a:r>
          </a:p>
          <a:p>
            <a:endParaRPr lang="en-US" dirty="0"/>
          </a:p>
          <a:p>
            <a:r>
              <a:rPr lang="en-US" dirty="0"/>
              <a:t>PHOTO DESCRIPTION: Client and Lion Bill Graham and Leader Dog Gibson (golden retriever) relax during warm weather training in Naples, Florida. Lion Bill is from North Carolina.</a:t>
            </a:r>
          </a:p>
        </p:txBody>
      </p:sp>
      <p:sp>
        <p:nvSpPr>
          <p:cNvPr id="4" name="Slide Number Placeholder 3"/>
          <p:cNvSpPr>
            <a:spLocks noGrp="1"/>
          </p:cNvSpPr>
          <p:nvPr>
            <p:ph type="sldNum" sz="quarter" idx="10"/>
          </p:nvPr>
        </p:nvSpPr>
        <p:spPr/>
        <p:txBody>
          <a:bodyPr/>
          <a:lstStyle/>
          <a:p>
            <a:fld id="{80F7D12C-4867-421E-A538-4AD871C09739}" type="slidenum">
              <a:rPr lang="en-US" smtClean="0"/>
              <a:t>13</a:t>
            </a:fld>
            <a:endParaRPr lang="en-US" dirty="0"/>
          </a:p>
        </p:txBody>
      </p:sp>
    </p:spTree>
    <p:extLst>
      <p:ext uri="{BB962C8B-B14F-4D97-AF65-F5344CB8AC3E}">
        <p14:creationId xmlns:p14="http://schemas.microsoft.com/office/powerpoint/2010/main" val="2841473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9AE6968-E100-4815-AA6D-B1C12F9F595B}"/>
              </a:ext>
            </a:extLst>
          </p:cNvPr>
          <p:cNvSpPr>
            <a:spLocks noGrp="1"/>
          </p:cNvSpPr>
          <p:nvPr>
            <p:ph type="body" idx="1"/>
          </p:nvPr>
        </p:nvSpPr>
        <p:spPr/>
        <p:txBody>
          <a:bodyPr/>
          <a:lstStyle/>
          <a:p>
            <a:r>
              <a:rPr lang="en-US" dirty="0"/>
              <a:t>Every year 75,000 people become blind or visually impaired in the United States. When this occurs, people who were independent must now rely on others for assistance.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229B28-0DDF-4785-989A-D40313003784}"/>
              </a:ext>
            </a:extLst>
          </p:cNvPr>
          <p:cNvSpPr>
            <a:spLocks noGrp="1"/>
          </p:cNvSpPr>
          <p:nvPr>
            <p:ph type="body" idx="1"/>
          </p:nvPr>
        </p:nvSpPr>
        <p:spPr/>
        <p:txBody>
          <a:bodyPr/>
          <a:lstStyle/>
          <a:p>
            <a:r>
              <a:rPr lang="en-US" dirty="0"/>
              <a:t>Due to travel limitations, a startling 60% of working age adults who are blind in the United States are unemployed or under-employed. This causes financial hardship and can have negative psychological effects. As a result, 90% live in low income areas.</a:t>
            </a:r>
          </a:p>
          <a:p>
            <a:endParaRPr lang="en-US" dirty="0"/>
          </a:p>
          <a:p>
            <a:r>
              <a:rPr lang="en-US" dirty="0"/>
              <a:t>People with vision loss have a greater risk of health and wellness issues, both mental and physical. 43% live with depression. Many stay at home out of fear which results in social isolation, little physical exercise and family stress.</a:t>
            </a:r>
          </a:p>
          <a:p>
            <a:endParaRPr lang="en-US" dirty="0"/>
          </a:p>
          <a:p>
            <a:r>
              <a:rPr lang="en-US" dirty="0"/>
              <a:t>When someone loses their vision, the impact is far reaching. Family and friends often fear for their loved one’s safety and wellbeing.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D93B9FF-F643-4FBA-9510-D45825D78399}"/>
              </a:ext>
            </a:extLst>
          </p:cNvPr>
          <p:cNvSpPr>
            <a:spLocks noGrp="1"/>
          </p:cNvSpPr>
          <p:nvPr>
            <p:ph type="body" idx="1"/>
          </p:nvPr>
        </p:nvSpPr>
        <p:spPr/>
        <p:txBody>
          <a:bodyPr/>
          <a:lstStyle/>
          <a:p>
            <a:r>
              <a:rPr lang="en-US" dirty="0"/>
              <a:t>What’s more surprising is only 10% of people blind or visually impaired travel independently with a guide dog or white cane.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5354F1-CF02-498A-8B3A-A5595EAA5179}"/>
              </a:ext>
            </a:extLst>
          </p:cNvPr>
          <p:cNvSpPr>
            <a:spLocks noGrp="1"/>
          </p:cNvSpPr>
          <p:nvPr>
            <p:ph type="body" idx="1"/>
          </p:nvPr>
        </p:nvSpPr>
        <p:spPr/>
        <p:txBody>
          <a:bodyPr/>
          <a:lstStyle/>
          <a:p>
            <a:r>
              <a:rPr lang="en-US" dirty="0"/>
              <a:t>At Leader Dog our mission is to teach people who are blind, visually impaired or Deaf-Blind, to travel independently with a white cane or guide dog. We help our clients regain their sense of independence and confidence. People who were afraid to walk down the sidewalk alone now travel without limits.</a:t>
            </a:r>
          </a:p>
          <a:p>
            <a:endParaRPr lang="en-US" dirty="0"/>
          </a:p>
          <a:p>
            <a:r>
              <a:rPr lang="en-US" dirty="0"/>
              <a:t>After completing orientation and mobility or guide dog training, it is easier for our clients to live a healthy lifestyle. Their newfound confidence and ability for unlimited travel encourages mental and physical wellbeing.</a:t>
            </a:r>
          </a:p>
          <a:p>
            <a:endParaRPr lang="en-US" dirty="0"/>
          </a:p>
          <a:p>
            <a:r>
              <a:rPr lang="en-US" dirty="0"/>
              <a:t>Also impacted is their ability to use mass transit to go to school or get to a job interview. Leader Dog programs position people to join the workforce or advance their career.</a:t>
            </a:r>
          </a:p>
          <a:p>
            <a:endParaRPr lang="en-US" dirty="0"/>
          </a:p>
          <a:p>
            <a:r>
              <a:rPr lang="en-US" dirty="0"/>
              <a:t>When people who are blind can travel safely and independently, the burden of care lifts from family and friends and their peace of mind is restored.</a:t>
            </a:r>
          </a:p>
          <a:p>
            <a:endParaRPr lang="en-US" dirty="0"/>
          </a:p>
          <a:p>
            <a:r>
              <a:rPr lang="en-US" dirty="0"/>
              <a:t>Clients who were isolated before receiving Leader Dog services are now able to actively participate in their communities.</a:t>
            </a:r>
          </a:p>
          <a:p>
            <a:endParaRPr lang="en-US" dirty="0"/>
          </a:p>
          <a:p>
            <a:r>
              <a:rPr lang="en-US" dirty="0"/>
              <a:t>PHOTO DESCRIPTION: Annette Bateman and her second Leader Dog, Stanley (Labrador retriever) - Texas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3383E98-AA31-41DF-B8DB-169DBA969386}"/>
              </a:ext>
            </a:extLst>
          </p:cNvPr>
          <p:cNvSpPr>
            <a:spLocks noGrp="1"/>
          </p:cNvSpPr>
          <p:nvPr>
            <p:ph type="body" idx="1"/>
          </p:nvPr>
        </p:nvSpPr>
        <p:spPr/>
        <p:txBody>
          <a:bodyPr/>
          <a:lstStyle/>
          <a:p>
            <a:r>
              <a:rPr lang="en-US" dirty="0"/>
              <a:t>Founded by three Lions in 1939, Leader Dogs for the Blind has been providing Guide Dog Training from the very start. Recognizing that our client’s needs change throughout their lifetime, we have added Orientation and Mobility Training and a Summer Experience Camp. Now we can serve our clients independent travel needs whether they choose to travel with a white cane or a guide dog. All services are provided free of charge.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3383E98-AA31-41DF-B8DB-169DBA969386}"/>
              </a:ext>
            </a:extLst>
          </p:cNvPr>
          <p:cNvSpPr>
            <a:spLocks noGrp="1"/>
          </p:cNvSpPr>
          <p:nvPr>
            <p:ph type="body" idx="1"/>
          </p:nvPr>
        </p:nvSpPr>
        <p:spPr/>
        <p:txBody>
          <a:bodyPr/>
          <a:lstStyle/>
          <a:p>
            <a:r>
              <a:rPr lang="en-US" dirty="0"/>
              <a:t>Our free, up to 25-day residential program welcomes clients who are legally blind, at least 16 years old, have good orientation and mobility skills and are able to care for a dog.</a:t>
            </a:r>
          </a:p>
          <a:p>
            <a:endParaRPr lang="en-US" dirty="0"/>
          </a:p>
          <a:p>
            <a:r>
              <a:rPr lang="en-US" dirty="0"/>
              <a:t>Training is personalized for each client. Thanks to sophisticated breeding, puppy raising and dog training programs, we are able to match clients with a dog that best fits their lifestyle, travel pace, physical size, stamina and other considerations. Clients have the opportunity to train with their Leader Dog in a wide variety of situations to fit current and future needs, including urban, suburban and rural locations; college campuses; busy stores and malls; public transit and other environments.</a:t>
            </a:r>
          </a:p>
          <a:p>
            <a:endParaRPr lang="en-US" dirty="0"/>
          </a:p>
          <a:p>
            <a:r>
              <a:rPr lang="en-US" dirty="0"/>
              <a:t>We were the first guide dog organization to offer a dedicated program for clients who are both deaf and blind. Leader Dog offers warm weather training in Florida for those who live in warm climates and urban training in Chicago for clients who live or travel in large city environments.</a:t>
            </a:r>
          </a:p>
          <a:p>
            <a:endParaRPr lang="en-US" dirty="0"/>
          </a:p>
          <a:p>
            <a:r>
              <a:rPr lang="en-US" dirty="0"/>
              <a:t>For those who can’t be away from home or work for the extended 25-day training, we offer in-home delivery and will soon be offering “flex” training that is highly tailored to each client’s personal needs.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DESCRIPTIONS: (left) Guide Dog Mobility Instructor Jenny Sanderson with Deaf-Blind client Jill Gaus and LD Twinkie (Labrador/golden cross) - Michigan; (top right) Client Bob Justin (Vietnam Veteran - Marine) and LD Lego (golden retriever) - Iowa; (bottom right) Client Gui (pronounced “Gee”) and LD Emma (Labrador/golden cross) - Florida</a:t>
            </a:r>
          </a:p>
        </p:txBody>
      </p:sp>
    </p:spTree>
    <p:extLst>
      <p:ext uri="{BB962C8B-B14F-4D97-AF65-F5344CB8AC3E}">
        <p14:creationId xmlns:p14="http://schemas.microsoft.com/office/powerpoint/2010/main" val="3812581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CC8F7F7-77F3-4191-8D01-8540A3415F54}"/>
              </a:ext>
            </a:extLst>
          </p:cNvPr>
          <p:cNvSpPr>
            <a:spLocks noGrp="1"/>
          </p:cNvSpPr>
          <p:nvPr>
            <p:ph type="body" idx="1"/>
          </p:nvPr>
        </p:nvSpPr>
        <p:spPr/>
        <p:txBody>
          <a:bodyPr/>
          <a:lstStyle/>
          <a:p>
            <a:r>
              <a:rPr lang="en-US" dirty="0"/>
              <a:t>Our free orientation and mobility (O&amp;M) training is learning how to use a white cane to effectively know where you are, where you want to go and the skills to get safely to your destination. </a:t>
            </a:r>
          </a:p>
          <a:p>
            <a:endParaRPr lang="en-US" dirty="0"/>
          </a:p>
          <a:p>
            <a:r>
              <a:rPr lang="en-US" dirty="0"/>
              <a:t>Orientation and Mobility Training is a one-week residential program. Our clients stay on our campus and training takes place in a wide variety of environments, such as residential, semi-business, business, city and rural settings. The majority of instruction takes place outdoors with some indoor training focused on how to navigate elevators, escalators and moving sidewalks.</a:t>
            </a:r>
          </a:p>
          <a:p>
            <a:endParaRPr lang="en-US" dirty="0"/>
          </a:p>
          <a:p>
            <a:r>
              <a:rPr lang="en-US" dirty="0"/>
              <a:t>Our O&amp;M training provides individuals with white cane skills in a much shorter time frame than traditional O&amp;M programs. The one-on-one instruction is tailored to each client’s capabilities, allowing individual needs to be met.</a:t>
            </a:r>
          </a:p>
          <a:p>
            <a:endParaRPr lang="en-US" dirty="0"/>
          </a:p>
          <a:p>
            <a:r>
              <a:rPr lang="en-US" dirty="0"/>
              <a:t>During training, skills learned may include:</a:t>
            </a:r>
          </a:p>
          <a:p>
            <a:pPr marL="171450" indent="-171450">
              <a:buFont typeface="Arial" panose="020B0604020202020204" pitchFamily="34" charset="0"/>
              <a:buChar char="•"/>
            </a:pPr>
            <a:r>
              <a:rPr lang="en-US" dirty="0"/>
              <a:t>Utilizing a human guide</a:t>
            </a:r>
          </a:p>
          <a:p>
            <a:pPr marL="171450" indent="-171450">
              <a:buFont typeface="Arial" panose="020B0604020202020204" pitchFamily="34" charset="0"/>
              <a:buChar char="•"/>
            </a:pPr>
            <a:r>
              <a:rPr lang="en-US" dirty="0"/>
              <a:t>Using cardinal directions (i.e., north, south, east, west) to know where you are, where you want to go and how to get there</a:t>
            </a:r>
          </a:p>
          <a:p>
            <a:pPr marL="171450" indent="-171450">
              <a:buFont typeface="Arial" panose="020B0604020202020204" pitchFamily="34" charset="0"/>
              <a:buChar char="•"/>
            </a:pPr>
            <a:r>
              <a:rPr lang="en-US" dirty="0"/>
              <a:t>Solving problems along your route, such as barriers, crowds, etc.</a:t>
            </a:r>
          </a:p>
          <a:p>
            <a:pPr marL="171450" indent="-171450">
              <a:buFont typeface="Arial" panose="020B0604020202020204" pitchFamily="34" charset="0"/>
              <a:buChar char="•"/>
            </a:pPr>
            <a:r>
              <a:rPr lang="en-US" dirty="0"/>
              <a:t>Crossing streets</a:t>
            </a:r>
          </a:p>
          <a:p>
            <a:pPr marL="171450" indent="-171450">
              <a:buFont typeface="Arial" panose="020B0604020202020204" pitchFamily="34" charset="0"/>
              <a:buChar char="•"/>
            </a:pPr>
            <a:r>
              <a:rPr lang="en-US" dirty="0"/>
              <a:t>Re-orientating yourself when you get lost</a:t>
            </a:r>
          </a:p>
          <a:p>
            <a:pPr marL="171450" indent="-171450">
              <a:buFont typeface="Arial" panose="020B0604020202020204" pitchFamily="34" charset="0"/>
              <a:buChar char="•"/>
            </a:pPr>
            <a:r>
              <a:rPr lang="en-US" dirty="0"/>
              <a:t>Shopping, soliciting assistance when needed, and more</a:t>
            </a:r>
          </a:p>
          <a:p>
            <a:endParaRPr lang="en-US" dirty="0"/>
          </a:p>
          <a:p>
            <a:r>
              <a:rPr lang="en-US" dirty="0"/>
              <a:t>O&amp;M Training is provided to people who are legally blind and at least 16 years of age, regardless of whether or not they plan to train with a Leader Dog. Classes are ongoing throughout the year.</a:t>
            </a:r>
          </a:p>
          <a:p>
            <a:endParaRPr lang="en-US" dirty="0"/>
          </a:p>
          <a:p>
            <a:r>
              <a:rPr lang="en-US" dirty="0"/>
              <a:t>PHOTO DESCRIPTION: Client </a:t>
            </a:r>
            <a:r>
              <a:rPr lang="en-US" sz="1200" kern="1200" dirty="0">
                <a:solidFill>
                  <a:schemeClr val="tx1"/>
                </a:solidFill>
                <a:effectLst/>
                <a:highlight>
                  <a:srgbClr val="FFFF00"/>
                </a:highlight>
                <a:latin typeface="+mn-lt"/>
                <a:ea typeface="+mn-ea"/>
                <a:cs typeface="+mn-cs"/>
              </a:rPr>
              <a:t>Shyanne Racey of Virginia</a:t>
            </a:r>
            <a:r>
              <a:rPr lang="en-US" dirty="0"/>
              <a:t> learns the proper use of a white cane during Orientation and Mobility Training in Downtown Rochester. Certified O&amp;M Specialist Maggie Winn (blond) follows closely behind. Shyanne also attended Summer Experience Camp and was a camp counselor the following year.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EFC677-B269-4860-A26A-8D7B6E7446BA}"/>
              </a:ext>
            </a:extLst>
          </p:cNvPr>
          <p:cNvSpPr>
            <a:spLocks noGrp="1"/>
          </p:cNvSpPr>
          <p:nvPr>
            <p:ph type="body" idx="1"/>
          </p:nvPr>
        </p:nvSpPr>
        <p:spPr/>
        <p:txBody>
          <a:bodyPr/>
          <a:lstStyle/>
          <a:p>
            <a:r>
              <a:rPr lang="en-US" dirty="0"/>
              <a:t>Our free Summer Experience Camp is a unique opportunity for teenagers who are 16 and 17 and are legally blind. To help them transition to the next stage of their lives, we offer leadership development, an introduction to guide dogs, and the opportunity to spend time with peers. Campers receive free GPS devices and learn how to use them in a variety of environments including on a college campus. Campers also experience tandem biking, beep kickball, rock wall climbing and more traditional camp fun.</a:t>
            </a:r>
          </a:p>
          <a:p>
            <a:endParaRPr lang="en-US" dirty="0"/>
          </a:p>
          <a:p>
            <a:r>
              <a:rPr lang="en-US" dirty="0"/>
              <a:t>Summer Experience Camp will be held Saturday, June 22–Saturday, June 29, 2019. Deadline for applications is March 31, 2019.</a:t>
            </a:r>
          </a:p>
          <a:p>
            <a:endParaRPr lang="en-US" dirty="0"/>
          </a:p>
          <a:p>
            <a:r>
              <a:rPr lang="en-US" dirty="0"/>
              <a:t>PHOTO DESCRIPTIONS: (left) For many campers this is their first experience at riding on a bicycle; (top right) Getting to meet, walk with and learn about guide dogs is a major bonus of our camp; (bottom right) A camper is coached on how to use a GPS device to navigate in new and unknown environments. Near the end of camp, the kids show off their GPS skills with a scavenger hunt.</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 Blue">
    <p:spTree>
      <p:nvGrpSpPr>
        <p:cNvPr id="1" name=""/>
        <p:cNvGrpSpPr/>
        <p:nvPr/>
      </p:nvGrpSpPr>
      <p:grpSpPr>
        <a:xfrm>
          <a:off x="0" y="0"/>
          <a:ext cx="0" cy="0"/>
          <a:chOff x="0" y="0"/>
          <a:chExt cx="0" cy="0"/>
        </a:xfrm>
      </p:grpSpPr>
      <p:pic>
        <p:nvPicPr>
          <p:cNvPr id="8" name="Picture 7" descr="17ldfb9281v4_ppt- no text4.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8330" cy="5150510"/>
          </a:xfrm>
          <a:prstGeom prst="rect">
            <a:avLst/>
          </a:prstGeom>
        </p:spPr>
      </p:pic>
      <p:sp>
        <p:nvSpPr>
          <p:cNvPr id="2" name="Title 1"/>
          <p:cNvSpPr>
            <a:spLocks noGrp="1"/>
          </p:cNvSpPr>
          <p:nvPr>
            <p:ph type="ctrTitle" hasCustomPrompt="1"/>
          </p:nvPr>
        </p:nvSpPr>
        <p:spPr>
          <a:xfrm>
            <a:off x="687965" y="3749855"/>
            <a:ext cx="7772400" cy="1102519"/>
          </a:xfrm>
        </p:spPr>
        <p:txBody>
          <a:bodyPr>
            <a:noAutofit/>
          </a:bodyPr>
          <a:lstStyle>
            <a:lvl1pPr>
              <a:defRPr sz="4600" b="0" i="0" cap="all" baseline="0">
                <a:solidFill>
                  <a:schemeClr val="bg1"/>
                </a:solidFill>
                <a:latin typeface="Gotham Book"/>
                <a:cs typeface="Gotham Book"/>
              </a:defRPr>
            </a:lvl1pPr>
          </a:lstStyle>
          <a:p>
            <a:r>
              <a:rPr lang="en-US" dirty="0"/>
              <a:t>CLICK TO EDIT MASTER TITLE STYLE</a:t>
            </a:r>
          </a:p>
        </p:txBody>
      </p:sp>
    </p:spTree>
    <p:extLst>
      <p:ext uri="{BB962C8B-B14F-4D97-AF65-F5344CB8AC3E}">
        <p14:creationId xmlns:p14="http://schemas.microsoft.com/office/powerpoint/2010/main" val="1821451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 Option 3 - Blue">
    <p:spTree>
      <p:nvGrpSpPr>
        <p:cNvPr id="1" name=""/>
        <p:cNvGrpSpPr/>
        <p:nvPr/>
      </p:nvGrpSpPr>
      <p:grpSpPr>
        <a:xfrm>
          <a:off x="0" y="0"/>
          <a:ext cx="0" cy="0"/>
          <a:chOff x="0" y="0"/>
          <a:chExt cx="0" cy="0"/>
        </a:xfrm>
      </p:grpSpPr>
      <p:pic>
        <p:nvPicPr>
          <p:cNvPr id="6" name="Picture 5" descr="17ldfb9281v4_ppt- no text16.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7" name="Title 1"/>
          <p:cNvSpPr>
            <a:spLocks noGrp="1"/>
          </p:cNvSpPr>
          <p:nvPr>
            <p:ph type="ctrTitle" hasCustomPrompt="1"/>
          </p:nvPr>
        </p:nvSpPr>
        <p:spPr>
          <a:xfrm>
            <a:off x="58366" y="4072647"/>
            <a:ext cx="8365787" cy="622570"/>
          </a:xfrm>
        </p:spPr>
        <p:txBody>
          <a:bodyPr>
            <a:normAutofit/>
          </a:bodyPr>
          <a:lstStyle>
            <a:lvl1pPr>
              <a:defRPr sz="2800" b="0" i="0" cap="all" baseline="0">
                <a:solidFill>
                  <a:schemeClr val="bg1"/>
                </a:solidFill>
                <a:latin typeface="Gotham Book"/>
                <a:cs typeface="Gotham Book"/>
              </a:defRPr>
            </a:lvl1pPr>
          </a:lstStyle>
          <a:p>
            <a:r>
              <a:rPr lang="en-US" dirty="0"/>
              <a:t>CLICK TO EDIT MASTER TITLE STYLE</a:t>
            </a:r>
          </a:p>
        </p:txBody>
      </p:sp>
    </p:spTree>
    <p:extLst>
      <p:ext uri="{BB962C8B-B14F-4D97-AF65-F5344CB8AC3E}">
        <p14:creationId xmlns:p14="http://schemas.microsoft.com/office/powerpoint/2010/main" val="3287376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 Option 3 - Orange">
    <p:spTree>
      <p:nvGrpSpPr>
        <p:cNvPr id="1" name=""/>
        <p:cNvGrpSpPr/>
        <p:nvPr/>
      </p:nvGrpSpPr>
      <p:grpSpPr>
        <a:xfrm>
          <a:off x="0" y="0"/>
          <a:ext cx="0" cy="0"/>
          <a:chOff x="0" y="0"/>
          <a:chExt cx="0" cy="0"/>
        </a:xfrm>
      </p:grpSpPr>
      <p:pic>
        <p:nvPicPr>
          <p:cNvPr id="8" name="Picture 7" descr="17ldfb9281v5_ppt- no text.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sp>
        <p:nvSpPr>
          <p:cNvPr id="4" name="Title 1"/>
          <p:cNvSpPr>
            <a:spLocks noGrp="1"/>
          </p:cNvSpPr>
          <p:nvPr>
            <p:ph type="ctrTitle" hasCustomPrompt="1"/>
          </p:nvPr>
        </p:nvSpPr>
        <p:spPr>
          <a:xfrm>
            <a:off x="58366" y="4072647"/>
            <a:ext cx="8365787" cy="622570"/>
          </a:xfrm>
        </p:spPr>
        <p:txBody>
          <a:bodyPr>
            <a:normAutofit/>
          </a:bodyPr>
          <a:lstStyle>
            <a:lvl1pPr>
              <a:defRPr sz="2800" b="0" i="0" cap="all" baseline="0">
                <a:solidFill>
                  <a:schemeClr val="bg1"/>
                </a:solidFill>
                <a:latin typeface="Gotham Book"/>
                <a:cs typeface="Gotham Book"/>
              </a:defRPr>
            </a:lvl1pPr>
          </a:lstStyle>
          <a:p>
            <a:r>
              <a:rPr lang="en-US" dirty="0"/>
              <a:t>CLICK TO EDIT MASTER TITLE STYLE</a:t>
            </a:r>
          </a:p>
        </p:txBody>
      </p:sp>
    </p:spTree>
    <p:extLst>
      <p:ext uri="{BB962C8B-B14F-4D97-AF65-F5344CB8AC3E}">
        <p14:creationId xmlns:p14="http://schemas.microsoft.com/office/powerpoint/2010/main" val="343312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 Option 3 - Green">
    <p:spTree>
      <p:nvGrpSpPr>
        <p:cNvPr id="1" name=""/>
        <p:cNvGrpSpPr/>
        <p:nvPr/>
      </p:nvGrpSpPr>
      <p:grpSpPr>
        <a:xfrm>
          <a:off x="0" y="0"/>
          <a:ext cx="0" cy="0"/>
          <a:chOff x="0" y="0"/>
          <a:chExt cx="0" cy="0"/>
        </a:xfrm>
      </p:grpSpPr>
      <p:pic>
        <p:nvPicPr>
          <p:cNvPr id="6" name="Picture 5" descr="17ldfb9281v4_ppt- no text18.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sp>
        <p:nvSpPr>
          <p:cNvPr id="4" name="Title 1"/>
          <p:cNvSpPr>
            <a:spLocks noGrp="1"/>
          </p:cNvSpPr>
          <p:nvPr>
            <p:ph type="ctrTitle" hasCustomPrompt="1"/>
          </p:nvPr>
        </p:nvSpPr>
        <p:spPr>
          <a:xfrm>
            <a:off x="58366" y="4072647"/>
            <a:ext cx="8365787" cy="622570"/>
          </a:xfrm>
        </p:spPr>
        <p:txBody>
          <a:bodyPr>
            <a:normAutofit/>
          </a:bodyPr>
          <a:lstStyle>
            <a:lvl1pPr>
              <a:defRPr sz="2800" b="0" i="0" cap="all" baseline="0">
                <a:solidFill>
                  <a:schemeClr val="bg1"/>
                </a:solidFill>
                <a:latin typeface="Gotham Book"/>
                <a:cs typeface="Gotham Book"/>
              </a:defRPr>
            </a:lvl1pPr>
          </a:lstStyle>
          <a:p>
            <a:r>
              <a:rPr lang="en-US" dirty="0"/>
              <a:t>CLICK TO EDIT MASTER TITLE STYLE</a:t>
            </a:r>
          </a:p>
        </p:txBody>
      </p:sp>
    </p:spTree>
    <p:extLst>
      <p:ext uri="{BB962C8B-B14F-4D97-AF65-F5344CB8AC3E}">
        <p14:creationId xmlns:p14="http://schemas.microsoft.com/office/powerpoint/2010/main" val="1539029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ption 1 - Blue">
    <p:spTree>
      <p:nvGrpSpPr>
        <p:cNvPr id="1" name=""/>
        <p:cNvGrpSpPr/>
        <p:nvPr/>
      </p:nvGrpSpPr>
      <p:grpSpPr>
        <a:xfrm>
          <a:off x="0" y="0"/>
          <a:ext cx="0" cy="0"/>
          <a:chOff x="0" y="0"/>
          <a:chExt cx="0" cy="0"/>
        </a:xfrm>
      </p:grpSpPr>
      <p:pic>
        <p:nvPicPr>
          <p:cNvPr id="8" name="Picture 7" descr="17ldfb9281v4_ppt- no text19.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35879" cy="5143500"/>
          </a:xfrm>
          <a:prstGeom prst="rect">
            <a:avLst/>
          </a:prstGeom>
        </p:spPr>
      </p:pic>
      <p:sp>
        <p:nvSpPr>
          <p:cNvPr id="5" name="Text Placeholder 4"/>
          <p:cNvSpPr>
            <a:spLocks noGrp="1"/>
          </p:cNvSpPr>
          <p:nvPr>
            <p:ph type="body" sz="quarter" idx="10" hasCustomPrompt="1"/>
          </p:nvPr>
        </p:nvSpPr>
        <p:spPr>
          <a:xfrm>
            <a:off x="112643" y="1067761"/>
            <a:ext cx="8965096" cy="3351839"/>
          </a:xfrm>
        </p:spPr>
        <p:txBody>
          <a:bodyPr>
            <a:normAutofit/>
          </a:bodyPr>
          <a:lstStyle>
            <a:lvl1pPr>
              <a:defRPr sz="1800" b="0" i="0">
                <a:solidFill>
                  <a:srgbClr val="F57921"/>
                </a:solidFill>
                <a:latin typeface="Gotham Book"/>
                <a:cs typeface="Gotham Book"/>
              </a:defRPr>
            </a:lvl1pPr>
            <a:lvl2pPr>
              <a:defRPr sz="1800" b="0" i="0">
                <a:solidFill>
                  <a:srgbClr val="B35611"/>
                </a:solidFill>
                <a:latin typeface="Gotham Book"/>
                <a:cs typeface="Gotham Book"/>
              </a:defRPr>
            </a:lvl2pPr>
            <a:lvl3pPr>
              <a:defRPr sz="1800" b="0" i="0">
                <a:solidFill>
                  <a:srgbClr val="B35611"/>
                </a:solidFill>
                <a:latin typeface="Gotham Book"/>
                <a:cs typeface="Gotham Book"/>
              </a:defRPr>
            </a:lvl3pPr>
            <a:lvl4pPr>
              <a:defRPr sz="1800" b="0" i="0">
                <a:solidFill>
                  <a:srgbClr val="B35611"/>
                </a:solidFill>
                <a:latin typeface="Gotham Book"/>
                <a:cs typeface="Gotham Book"/>
              </a:defRPr>
            </a:lvl4pPr>
            <a:lvl5pPr>
              <a:defRPr sz="1800" b="0" i="0">
                <a:solidFill>
                  <a:srgbClr val="B35611"/>
                </a:solidFill>
                <a:latin typeface="Gotham Book"/>
                <a:cs typeface="Gotham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a:xfrm>
            <a:off x="417443" y="271669"/>
            <a:ext cx="8660296" cy="470453"/>
          </a:xfrm>
        </p:spPr>
        <p:txBody>
          <a:bodyPr>
            <a:noAutofit/>
          </a:bodyPr>
          <a:lstStyle>
            <a:lvl1pPr>
              <a:defRPr sz="2800" b="0" i="0">
                <a:solidFill>
                  <a:schemeClr val="bg1"/>
                </a:solidFill>
                <a:latin typeface="Gotham Book"/>
                <a:cs typeface="Gotham Book"/>
              </a:defRPr>
            </a:lvl1pPr>
          </a:lstStyle>
          <a:p>
            <a:r>
              <a:rPr lang="en-US" dirty="0"/>
              <a:t>CLICK TO EDIT MASTER TITLE STYLE</a:t>
            </a:r>
          </a:p>
        </p:txBody>
      </p:sp>
    </p:spTree>
    <p:extLst>
      <p:ext uri="{BB962C8B-B14F-4D97-AF65-F5344CB8AC3E}">
        <p14:creationId xmlns:p14="http://schemas.microsoft.com/office/powerpoint/2010/main" val="1368089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Option 1 - Orange">
    <p:spTree>
      <p:nvGrpSpPr>
        <p:cNvPr id="1" name=""/>
        <p:cNvGrpSpPr/>
        <p:nvPr/>
      </p:nvGrpSpPr>
      <p:grpSpPr>
        <a:xfrm>
          <a:off x="0" y="0"/>
          <a:ext cx="0" cy="0"/>
          <a:chOff x="0" y="0"/>
          <a:chExt cx="0" cy="0"/>
        </a:xfrm>
      </p:grpSpPr>
      <p:pic>
        <p:nvPicPr>
          <p:cNvPr id="9" name="Picture 8" descr="17ldfb9281v4_ppt- no text2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626"/>
            <a:ext cx="9144000" cy="5148072"/>
          </a:xfrm>
          <a:prstGeom prst="rect">
            <a:avLst/>
          </a:prstGeom>
        </p:spPr>
      </p:pic>
      <p:sp>
        <p:nvSpPr>
          <p:cNvPr id="11" name="Text Placeholder 10"/>
          <p:cNvSpPr>
            <a:spLocks noGrp="1"/>
          </p:cNvSpPr>
          <p:nvPr>
            <p:ph type="body" sz="quarter" idx="10" hasCustomPrompt="1"/>
          </p:nvPr>
        </p:nvSpPr>
        <p:spPr>
          <a:xfrm>
            <a:off x="112643" y="1065904"/>
            <a:ext cx="8958469" cy="3274184"/>
          </a:xfrm>
        </p:spPr>
        <p:txBody>
          <a:bodyPr>
            <a:normAutofit/>
          </a:bodyPr>
          <a:lstStyle>
            <a:lvl1pPr>
              <a:defRPr sz="1800" b="0" i="0">
                <a:solidFill>
                  <a:srgbClr val="688D39"/>
                </a:solidFill>
                <a:latin typeface="Gotham Book"/>
                <a:cs typeface="Gotham Book"/>
              </a:defRPr>
            </a:lvl1pPr>
            <a:lvl2pPr>
              <a:defRPr sz="1800" b="0" i="0">
                <a:solidFill>
                  <a:srgbClr val="3E844F"/>
                </a:solidFill>
                <a:latin typeface="Gotham Book"/>
                <a:cs typeface="Gotham Book"/>
              </a:defRPr>
            </a:lvl2pPr>
            <a:lvl3pPr>
              <a:defRPr sz="1800" b="0" i="0">
                <a:solidFill>
                  <a:srgbClr val="3E844F"/>
                </a:solidFill>
                <a:latin typeface="Gotham Book"/>
                <a:cs typeface="Gotham Book"/>
              </a:defRPr>
            </a:lvl3pPr>
            <a:lvl4pPr>
              <a:defRPr sz="1800" b="0" i="0">
                <a:solidFill>
                  <a:srgbClr val="3E844F"/>
                </a:solidFill>
                <a:latin typeface="Gotham Book"/>
                <a:cs typeface="Gotham Book"/>
              </a:defRPr>
            </a:lvl4pPr>
            <a:lvl5pPr>
              <a:defRPr sz="1800" b="0" i="0">
                <a:solidFill>
                  <a:srgbClr val="3E844F"/>
                </a:solidFill>
                <a:latin typeface="Gotham Book"/>
                <a:cs typeface="Gotham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0"/>
          <p:cNvSpPr>
            <a:spLocks noGrp="1"/>
          </p:cNvSpPr>
          <p:nvPr>
            <p:ph type="title" hasCustomPrompt="1"/>
          </p:nvPr>
        </p:nvSpPr>
        <p:spPr>
          <a:xfrm>
            <a:off x="417443" y="271669"/>
            <a:ext cx="8660296" cy="470453"/>
          </a:xfrm>
        </p:spPr>
        <p:txBody>
          <a:bodyPr>
            <a:noAutofit/>
          </a:bodyPr>
          <a:lstStyle>
            <a:lvl1pPr>
              <a:defRPr sz="2800" b="0" i="0">
                <a:solidFill>
                  <a:schemeClr val="bg1"/>
                </a:solidFill>
                <a:latin typeface="Gotham Book"/>
                <a:cs typeface="Gotham Book"/>
              </a:defRPr>
            </a:lvl1pPr>
          </a:lstStyle>
          <a:p>
            <a:r>
              <a:rPr lang="en-US" dirty="0"/>
              <a:t>CLICK TO EDIT MASTER TITLE STYLE</a:t>
            </a:r>
          </a:p>
        </p:txBody>
      </p:sp>
    </p:spTree>
    <p:extLst>
      <p:ext uri="{BB962C8B-B14F-4D97-AF65-F5344CB8AC3E}">
        <p14:creationId xmlns:p14="http://schemas.microsoft.com/office/powerpoint/2010/main" val="2162719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ption 1 - Green">
    <p:spTree>
      <p:nvGrpSpPr>
        <p:cNvPr id="1" name=""/>
        <p:cNvGrpSpPr/>
        <p:nvPr/>
      </p:nvGrpSpPr>
      <p:grpSpPr>
        <a:xfrm>
          <a:off x="0" y="0"/>
          <a:ext cx="0" cy="0"/>
          <a:chOff x="0" y="0"/>
          <a:chExt cx="0" cy="0"/>
        </a:xfrm>
      </p:grpSpPr>
      <p:pic>
        <p:nvPicPr>
          <p:cNvPr id="11" name="Picture 10" descr="17ldfb9281v4_ppt- no text2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6" name="Text Placeholder 5"/>
          <p:cNvSpPr>
            <a:spLocks noGrp="1"/>
          </p:cNvSpPr>
          <p:nvPr>
            <p:ph type="body" sz="quarter" idx="10" hasCustomPrompt="1"/>
          </p:nvPr>
        </p:nvSpPr>
        <p:spPr>
          <a:xfrm>
            <a:off x="112644" y="1069770"/>
            <a:ext cx="8958469" cy="3197432"/>
          </a:xfrm>
        </p:spPr>
        <p:txBody>
          <a:bodyPr>
            <a:normAutofit/>
          </a:bodyPr>
          <a:lstStyle>
            <a:lvl1pPr>
              <a:defRPr sz="1800" b="0" i="0">
                <a:solidFill>
                  <a:srgbClr val="0084C2"/>
                </a:solidFill>
                <a:latin typeface="Gotham Book"/>
                <a:cs typeface="Gotham Book"/>
              </a:defRPr>
            </a:lvl1pPr>
            <a:lvl2pPr>
              <a:defRPr sz="1800" b="0" i="0">
                <a:solidFill>
                  <a:srgbClr val="005E84"/>
                </a:solidFill>
                <a:latin typeface="Gotham Book"/>
                <a:cs typeface="Gotham Book"/>
              </a:defRPr>
            </a:lvl2pPr>
            <a:lvl3pPr>
              <a:defRPr sz="1800" b="0" i="0">
                <a:solidFill>
                  <a:srgbClr val="005E84"/>
                </a:solidFill>
                <a:latin typeface="Gotham Book"/>
                <a:cs typeface="Gotham Book"/>
              </a:defRPr>
            </a:lvl3pPr>
            <a:lvl4pPr>
              <a:defRPr sz="1800" b="0" i="0">
                <a:solidFill>
                  <a:srgbClr val="005E84"/>
                </a:solidFill>
                <a:latin typeface="Gotham Book"/>
                <a:cs typeface="Gotham Book"/>
              </a:defRPr>
            </a:lvl4pPr>
            <a:lvl5pPr>
              <a:defRPr sz="1800" b="0" i="0">
                <a:solidFill>
                  <a:srgbClr val="005E84"/>
                </a:solidFill>
                <a:latin typeface="Gotham Book"/>
                <a:cs typeface="Gotham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0"/>
          <p:cNvSpPr>
            <a:spLocks noGrp="1"/>
          </p:cNvSpPr>
          <p:nvPr>
            <p:ph type="title" hasCustomPrompt="1"/>
          </p:nvPr>
        </p:nvSpPr>
        <p:spPr>
          <a:xfrm>
            <a:off x="417443" y="271669"/>
            <a:ext cx="8660296" cy="470453"/>
          </a:xfrm>
        </p:spPr>
        <p:txBody>
          <a:bodyPr>
            <a:noAutofit/>
          </a:bodyPr>
          <a:lstStyle>
            <a:lvl1pPr>
              <a:defRPr sz="2800" b="0" i="0">
                <a:solidFill>
                  <a:schemeClr val="bg1"/>
                </a:solidFill>
                <a:latin typeface="Gotham Book"/>
                <a:cs typeface="Gotham Book"/>
              </a:defRPr>
            </a:lvl1pPr>
          </a:lstStyle>
          <a:p>
            <a:r>
              <a:rPr lang="en-US" dirty="0"/>
              <a:t>CLICK TO EDIT MASTER TITLE STYLE</a:t>
            </a:r>
          </a:p>
        </p:txBody>
      </p:sp>
    </p:spTree>
    <p:extLst>
      <p:ext uri="{BB962C8B-B14F-4D97-AF65-F5344CB8AC3E}">
        <p14:creationId xmlns:p14="http://schemas.microsoft.com/office/powerpoint/2010/main" val="284266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ption 2 - Blue">
    <p:spTree>
      <p:nvGrpSpPr>
        <p:cNvPr id="1" name=""/>
        <p:cNvGrpSpPr/>
        <p:nvPr/>
      </p:nvGrpSpPr>
      <p:grpSpPr>
        <a:xfrm>
          <a:off x="0" y="0"/>
          <a:ext cx="0" cy="0"/>
          <a:chOff x="0" y="0"/>
          <a:chExt cx="0" cy="0"/>
        </a:xfrm>
      </p:grpSpPr>
      <p:pic>
        <p:nvPicPr>
          <p:cNvPr id="7" name="Picture 6" descr="17ldfb9281v4_ppt- no text2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30" y="0"/>
            <a:ext cx="9148330" cy="5150510"/>
          </a:xfrm>
          <a:prstGeom prst="rect">
            <a:avLst/>
          </a:prstGeom>
        </p:spPr>
      </p:pic>
      <p:sp>
        <p:nvSpPr>
          <p:cNvPr id="3" name="Title 1"/>
          <p:cNvSpPr>
            <a:spLocks noGrp="1"/>
          </p:cNvSpPr>
          <p:nvPr>
            <p:ph type="ctrTitle" hasCustomPrompt="1"/>
          </p:nvPr>
        </p:nvSpPr>
        <p:spPr>
          <a:xfrm>
            <a:off x="-4331" y="1"/>
            <a:ext cx="7724235" cy="726331"/>
          </a:xfrm>
        </p:spPr>
        <p:txBody>
          <a:bodyPr>
            <a:noAutofit/>
          </a:bodyPr>
          <a:lstStyle>
            <a:lvl1pPr>
              <a:defRPr sz="2800" b="0" i="0">
                <a:solidFill>
                  <a:schemeClr val="bg1"/>
                </a:solidFill>
                <a:latin typeface="Gotham Book"/>
                <a:cs typeface="Gotham Book"/>
              </a:defRPr>
            </a:lvl1pPr>
          </a:lstStyle>
          <a:p>
            <a:r>
              <a:rPr lang="en-US" dirty="0"/>
              <a:t>CLICK TO EDIT MASTER TITLE</a:t>
            </a:r>
          </a:p>
        </p:txBody>
      </p:sp>
      <p:sp>
        <p:nvSpPr>
          <p:cNvPr id="5" name="Text Placeholder 4"/>
          <p:cNvSpPr>
            <a:spLocks noGrp="1"/>
          </p:cNvSpPr>
          <p:nvPr>
            <p:ph type="body" sz="quarter" idx="10" hasCustomPrompt="1"/>
          </p:nvPr>
        </p:nvSpPr>
        <p:spPr>
          <a:xfrm>
            <a:off x="112643" y="1067761"/>
            <a:ext cx="8965096" cy="3351839"/>
          </a:xfrm>
        </p:spPr>
        <p:txBody>
          <a:bodyPr>
            <a:normAutofit/>
          </a:bodyPr>
          <a:lstStyle>
            <a:lvl1pPr>
              <a:defRPr sz="1800" b="0" i="0">
                <a:solidFill>
                  <a:srgbClr val="F57921"/>
                </a:solidFill>
                <a:latin typeface="Gotham Book"/>
                <a:cs typeface="Gotham Book"/>
              </a:defRPr>
            </a:lvl1pPr>
            <a:lvl2pPr>
              <a:defRPr sz="1800" b="0" i="0">
                <a:solidFill>
                  <a:srgbClr val="B35611"/>
                </a:solidFill>
                <a:latin typeface="Gotham Book"/>
                <a:cs typeface="Gotham Book"/>
              </a:defRPr>
            </a:lvl2pPr>
            <a:lvl3pPr>
              <a:defRPr sz="1800" b="0" i="0">
                <a:solidFill>
                  <a:srgbClr val="B35611"/>
                </a:solidFill>
                <a:latin typeface="Gotham Book"/>
                <a:cs typeface="Gotham Book"/>
              </a:defRPr>
            </a:lvl3pPr>
            <a:lvl4pPr>
              <a:defRPr sz="1800" b="0" i="0">
                <a:solidFill>
                  <a:srgbClr val="B35611"/>
                </a:solidFill>
                <a:latin typeface="Gotham Book"/>
                <a:cs typeface="Gotham Book"/>
              </a:defRPr>
            </a:lvl4pPr>
            <a:lvl5pPr>
              <a:defRPr sz="1800" b="0" i="0">
                <a:solidFill>
                  <a:srgbClr val="B35611"/>
                </a:solidFill>
                <a:latin typeface="Gotham Book"/>
                <a:cs typeface="Gotham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8550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2 - Orange">
    <p:spTree>
      <p:nvGrpSpPr>
        <p:cNvPr id="1" name=""/>
        <p:cNvGrpSpPr/>
        <p:nvPr/>
      </p:nvGrpSpPr>
      <p:grpSpPr>
        <a:xfrm>
          <a:off x="0" y="0"/>
          <a:ext cx="0" cy="0"/>
          <a:chOff x="0" y="0"/>
          <a:chExt cx="0" cy="0"/>
        </a:xfrm>
      </p:grpSpPr>
      <p:pic>
        <p:nvPicPr>
          <p:cNvPr id="5" name="Picture 4" descr="17ldfb9281v4_ppt- no text26.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30" y="0"/>
            <a:ext cx="9148330" cy="5150510"/>
          </a:xfrm>
          <a:prstGeom prst="rect">
            <a:avLst/>
          </a:prstGeom>
        </p:spPr>
      </p:pic>
      <p:sp>
        <p:nvSpPr>
          <p:cNvPr id="6" name="Text Placeholder 5"/>
          <p:cNvSpPr>
            <a:spLocks noGrp="1"/>
          </p:cNvSpPr>
          <p:nvPr>
            <p:ph type="body" sz="quarter" idx="10" hasCustomPrompt="1"/>
          </p:nvPr>
        </p:nvSpPr>
        <p:spPr>
          <a:xfrm>
            <a:off x="112644" y="1069770"/>
            <a:ext cx="8958469" cy="3197432"/>
          </a:xfrm>
        </p:spPr>
        <p:txBody>
          <a:bodyPr>
            <a:normAutofit/>
          </a:bodyPr>
          <a:lstStyle>
            <a:lvl1pPr>
              <a:defRPr sz="1800" b="0" i="0">
                <a:solidFill>
                  <a:srgbClr val="0084C2"/>
                </a:solidFill>
                <a:latin typeface="Gotham Book"/>
                <a:cs typeface="Gotham Book"/>
              </a:defRPr>
            </a:lvl1pPr>
            <a:lvl2pPr>
              <a:defRPr sz="1800" b="0" i="0">
                <a:solidFill>
                  <a:srgbClr val="005E84"/>
                </a:solidFill>
                <a:latin typeface="Gotham Book"/>
                <a:cs typeface="Gotham Book"/>
              </a:defRPr>
            </a:lvl2pPr>
            <a:lvl3pPr>
              <a:defRPr sz="1800" b="0" i="0">
                <a:solidFill>
                  <a:srgbClr val="005E84"/>
                </a:solidFill>
                <a:latin typeface="Gotham Book"/>
                <a:cs typeface="Gotham Book"/>
              </a:defRPr>
            </a:lvl3pPr>
            <a:lvl4pPr>
              <a:defRPr sz="1800" b="0" i="0">
                <a:solidFill>
                  <a:srgbClr val="005E84"/>
                </a:solidFill>
                <a:latin typeface="Gotham Book"/>
                <a:cs typeface="Gotham Book"/>
              </a:defRPr>
            </a:lvl4pPr>
            <a:lvl5pPr>
              <a:defRPr sz="1800" b="0" i="0">
                <a:solidFill>
                  <a:srgbClr val="005E84"/>
                </a:solidFill>
                <a:latin typeface="Gotham Book"/>
                <a:cs typeface="Gotham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ctrTitle" hasCustomPrompt="1"/>
          </p:nvPr>
        </p:nvSpPr>
        <p:spPr>
          <a:xfrm>
            <a:off x="-4331" y="1"/>
            <a:ext cx="7724235" cy="726331"/>
          </a:xfrm>
        </p:spPr>
        <p:txBody>
          <a:bodyPr>
            <a:noAutofit/>
          </a:bodyPr>
          <a:lstStyle>
            <a:lvl1pPr>
              <a:defRPr sz="2800" b="0" i="0">
                <a:solidFill>
                  <a:schemeClr val="bg1"/>
                </a:solidFill>
                <a:latin typeface="Gotham Book"/>
                <a:cs typeface="Gotham Book"/>
              </a:defRPr>
            </a:lvl1pPr>
          </a:lstStyle>
          <a:p>
            <a:r>
              <a:rPr lang="en-US" dirty="0"/>
              <a:t>CLICK TO EDIT MASTER TITLE</a:t>
            </a:r>
          </a:p>
        </p:txBody>
      </p:sp>
    </p:spTree>
    <p:extLst>
      <p:ext uri="{BB962C8B-B14F-4D97-AF65-F5344CB8AC3E}">
        <p14:creationId xmlns:p14="http://schemas.microsoft.com/office/powerpoint/2010/main" val="3740895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 Green">
    <p:spTree>
      <p:nvGrpSpPr>
        <p:cNvPr id="1" name=""/>
        <p:cNvGrpSpPr/>
        <p:nvPr/>
      </p:nvGrpSpPr>
      <p:grpSpPr>
        <a:xfrm>
          <a:off x="0" y="0"/>
          <a:ext cx="0" cy="0"/>
          <a:chOff x="0" y="0"/>
          <a:chExt cx="0" cy="0"/>
        </a:xfrm>
      </p:grpSpPr>
      <p:pic>
        <p:nvPicPr>
          <p:cNvPr id="8" name="Picture 7" descr="17ldfb9281v4_ppt- no text27.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30" y="0"/>
            <a:ext cx="9148330" cy="5150510"/>
          </a:xfrm>
          <a:prstGeom prst="rect">
            <a:avLst/>
          </a:prstGeom>
        </p:spPr>
      </p:pic>
      <p:sp>
        <p:nvSpPr>
          <p:cNvPr id="5" name="Text Placeholder 5"/>
          <p:cNvSpPr>
            <a:spLocks noGrp="1"/>
          </p:cNvSpPr>
          <p:nvPr>
            <p:ph type="body" sz="quarter" idx="10" hasCustomPrompt="1"/>
          </p:nvPr>
        </p:nvSpPr>
        <p:spPr>
          <a:xfrm>
            <a:off x="112644" y="1069770"/>
            <a:ext cx="8958469" cy="3197432"/>
          </a:xfrm>
        </p:spPr>
        <p:txBody>
          <a:bodyPr>
            <a:normAutofit/>
          </a:bodyPr>
          <a:lstStyle>
            <a:lvl1pPr>
              <a:defRPr sz="1800" b="0" i="0">
                <a:solidFill>
                  <a:srgbClr val="0084C2"/>
                </a:solidFill>
                <a:latin typeface="Gotham Book"/>
                <a:cs typeface="Gotham Book"/>
              </a:defRPr>
            </a:lvl1pPr>
            <a:lvl2pPr>
              <a:defRPr sz="1800" b="0" i="0">
                <a:solidFill>
                  <a:srgbClr val="005E84"/>
                </a:solidFill>
                <a:latin typeface="Gotham Book"/>
                <a:cs typeface="Gotham Book"/>
              </a:defRPr>
            </a:lvl2pPr>
            <a:lvl3pPr>
              <a:defRPr sz="1800" b="0" i="0">
                <a:solidFill>
                  <a:srgbClr val="005E84"/>
                </a:solidFill>
                <a:latin typeface="Gotham Book"/>
                <a:cs typeface="Gotham Book"/>
              </a:defRPr>
            </a:lvl3pPr>
            <a:lvl4pPr>
              <a:defRPr sz="1800" b="0" i="0">
                <a:solidFill>
                  <a:srgbClr val="005E84"/>
                </a:solidFill>
                <a:latin typeface="Gotham Book"/>
                <a:cs typeface="Gotham Book"/>
              </a:defRPr>
            </a:lvl4pPr>
            <a:lvl5pPr>
              <a:defRPr sz="1800" b="0" i="0">
                <a:solidFill>
                  <a:srgbClr val="005E84"/>
                </a:solidFill>
                <a:latin typeface="Gotham Book"/>
                <a:cs typeface="Gotham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ctrTitle" hasCustomPrompt="1"/>
          </p:nvPr>
        </p:nvSpPr>
        <p:spPr>
          <a:xfrm>
            <a:off x="-4331" y="1"/>
            <a:ext cx="7724235" cy="726331"/>
          </a:xfrm>
        </p:spPr>
        <p:txBody>
          <a:bodyPr>
            <a:noAutofit/>
          </a:bodyPr>
          <a:lstStyle>
            <a:lvl1pPr>
              <a:defRPr sz="2800" b="0" i="0">
                <a:solidFill>
                  <a:schemeClr val="bg1"/>
                </a:solidFill>
                <a:latin typeface="Gotham Book"/>
                <a:cs typeface="Gotham Book"/>
              </a:defRPr>
            </a:lvl1pPr>
          </a:lstStyle>
          <a:p>
            <a:r>
              <a:rPr lang="en-US" dirty="0"/>
              <a:t>CLICK TO EDIT MASTER TITLE</a:t>
            </a:r>
          </a:p>
        </p:txBody>
      </p:sp>
    </p:spTree>
    <p:extLst>
      <p:ext uri="{BB962C8B-B14F-4D97-AF65-F5344CB8AC3E}">
        <p14:creationId xmlns:p14="http://schemas.microsoft.com/office/powerpoint/2010/main" val="875357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1CFE0C-B91C-6B4D-BC18-0E7AEFE65BE7}" type="datetimeFigureOut">
              <a:rPr lang="en-US" smtClean="0"/>
              <a:t>10/1/2018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304ED93-3FBA-4B4F-99B3-EE69C4A42888}" type="slidenum">
              <a:rPr lang="en-US" smtClean="0"/>
              <a:t>‹#›</a:t>
            </a:fld>
            <a:endParaRPr lang="en-US" dirty="0"/>
          </a:p>
        </p:txBody>
      </p:sp>
    </p:spTree>
    <p:extLst>
      <p:ext uri="{BB962C8B-B14F-4D97-AF65-F5344CB8AC3E}">
        <p14:creationId xmlns:p14="http://schemas.microsoft.com/office/powerpoint/2010/main" val="1508701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 Orange">
    <p:spTree>
      <p:nvGrpSpPr>
        <p:cNvPr id="1" name=""/>
        <p:cNvGrpSpPr/>
        <p:nvPr/>
      </p:nvGrpSpPr>
      <p:grpSpPr>
        <a:xfrm>
          <a:off x="0" y="0"/>
          <a:ext cx="0" cy="0"/>
          <a:chOff x="0" y="0"/>
          <a:chExt cx="0" cy="0"/>
        </a:xfrm>
      </p:grpSpPr>
      <p:pic>
        <p:nvPicPr>
          <p:cNvPr id="9" name="Picture 8" descr="17ldfb9281v4_ppt- no text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sp>
        <p:nvSpPr>
          <p:cNvPr id="4" name="Title 1"/>
          <p:cNvSpPr>
            <a:spLocks noGrp="1"/>
          </p:cNvSpPr>
          <p:nvPr>
            <p:ph type="ctrTitle" hasCustomPrompt="1"/>
          </p:nvPr>
        </p:nvSpPr>
        <p:spPr>
          <a:xfrm>
            <a:off x="687965" y="3749855"/>
            <a:ext cx="7772400" cy="1102519"/>
          </a:xfrm>
        </p:spPr>
        <p:txBody>
          <a:bodyPr>
            <a:noAutofit/>
          </a:bodyPr>
          <a:lstStyle>
            <a:lvl1pPr>
              <a:defRPr sz="4600" b="0" i="0" cap="all" baseline="0">
                <a:solidFill>
                  <a:schemeClr val="bg1"/>
                </a:solidFill>
                <a:latin typeface="Gotham Book"/>
                <a:cs typeface="Gotham Book"/>
              </a:defRPr>
            </a:lvl1pPr>
          </a:lstStyle>
          <a:p>
            <a:r>
              <a:rPr lang="en-US" dirty="0"/>
              <a:t>CLICK TO EDIT MASTER TITLE STYLE</a:t>
            </a:r>
          </a:p>
        </p:txBody>
      </p:sp>
    </p:spTree>
    <p:extLst>
      <p:ext uri="{BB962C8B-B14F-4D97-AF65-F5344CB8AC3E}">
        <p14:creationId xmlns:p14="http://schemas.microsoft.com/office/powerpoint/2010/main" val="3097497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1CFE0C-B91C-6B4D-BC18-0E7AEFE65BE7}" type="datetimeFigureOut">
              <a:rPr lang="en-US" smtClean="0"/>
              <a:t>10/1/2018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04ED93-3FBA-4B4F-99B3-EE69C4A42888}" type="slidenum">
              <a:rPr lang="en-US" smtClean="0"/>
              <a:t>‹#›</a:t>
            </a:fld>
            <a:endParaRPr lang="en-US" dirty="0"/>
          </a:p>
        </p:txBody>
      </p:sp>
    </p:spTree>
    <p:extLst>
      <p:ext uri="{BB962C8B-B14F-4D97-AF65-F5344CB8AC3E}">
        <p14:creationId xmlns:p14="http://schemas.microsoft.com/office/powerpoint/2010/main" val="461050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1CFE0C-B91C-6B4D-BC18-0E7AEFE65BE7}" type="datetimeFigureOut">
              <a:rPr lang="en-US" smtClean="0"/>
              <a:t>10/1/2018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04ED93-3FBA-4B4F-99B3-EE69C4A42888}" type="slidenum">
              <a:rPr lang="en-US" smtClean="0"/>
              <a:t>‹#›</a:t>
            </a:fld>
            <a:endParaRPr lang="en-US" dirty="0"/>
          </a:p>
        </p:txBody>
      </p:sp>
    </p:spTree>
    <p:extLst>
      <p:ext uri="{BB962C8B-B14F-4D97-AF65-F5344CB8AC3E}">
        <p14:creationId xmlns:p14="http://schemas.microsoft.com/office/powerpoint/2010/main" val="1907863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 Green">
    <p:spTree>
      <p:nvGrpSpPr>
        <p:cNvPr id="1" name=""/>
        <p:cNvGrpSpPr/>
        <p:nvPr/>
      </p:nvGrpSpPr>
      <p:grpSpPr>
        <a:xfrm>
          <a:off x="0" y="0"/>
          <a:ext cx="0" cy="0"/>
          <a:chOff x="0" y="0"/>
          <a:chExt cx="0" cy="0"/>
        </a:xfrm>
      </p:grpSpPr>
      <p:pic>
        <p:nvPicPr>
          <p:cNvPr id="7" name="Picture 6" descr="17ldfb9281v4_ppt- no text6.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sp>
        <p:nvSpPr>
          <p:cNvPr id="4" name="Title 1"/>
          <p:cNvSpPr>
            <a:spLocks noGrp="1"/>
          </p:cNvSpPr>
          <p:nvPr>
            <p:ph type="ctrTitle" hasCustomPrompt="1"/>
          </p:nvPr>
        </p:nvSpPr>
        <p:spPr>
          <a:xfrm>
            <a:off x="687965" y="3749855"/>
            <a:ext cx="7772400" cy="1102519"/>
          </a:xfrm>
        </p:spPr>
        <p:txBody>
          <a:bodyPr>
            <a:noAutofit/>
          </a:bodyPr>
          <a:lstStyle>
            <a:lvl1pPr>
              <a:defRPr sz="4600" b="0" i="0" cap="all" baseline="0">
                <a:solidFill>
                  <a:schemeClr val="bg1"/>
                </a:solidFill>
                <a:latin typeface="Gotham Book"/>
                <a:cs typeface="Gotham Book"/>
              </a:defRPr>
            </a:lvl1pPr>
          </a:lstStyle>
          <a:p>
            <a:r>
              <a:rPr lang="en-US" dirty="0"/>
              <a:t>CLICK TO EDIT MASTER TITLE STYLE</a:t>
            </a:r>
          </a:p>
        </p:txBody>
      </p:sp>
    </p:spTree>
    <p:extLst>
      <p:ext uri="{BB962C8B-B14F-4D97-AF65-F5344CB8AC3E}">
        <p14:creationId xmlns:p14="http://schemas.microsoft.com/office/powerpoint/2010/main" val="3097497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Break - Option 1">
    <p:spTree>
      <p:nvGrpSpPr>
        <p:cNvPr id="1" name=""/>
        <p:cNvGrpSpPr/>
        <p:nvPr/>
      </p:nvGrpSpPr>
      <p:grpSpPr>
        <a:xfrm>
          <a:off x="0" y="0"/>
          <a:ext cx="0" cy="0"/>
          <a:chOff x="0" y="0"/>
          <a:chExt cx="0" cy="0"/>
        </a:xfrm>
      </p:grpSpPr>
      <p:pic>
        <p:nvPicPr>
          <p:cNvPr id="8" name="Picture 7" descr="17ldfb9281v4_ppt- no text7.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sp>
        <p:nvSpPr>
          <p:cNvPr id="9" name="Title 1"/>
          <p:cNvSpPr>
            <a:spLocks noGrp="1"/>
          </p:cNvSpPr>
          <p:nvPr>
            <p:ph type="ctrTitle" hasCustomPrompt="1"/>
          </p:nvPr>
        </p:nvSpPr>
        <p:spPr>
          <a:xfrm>
            <a:off x="123217" y="2016868"/>
            <a:ext cx="8910536" cy="719848"/>
          </a:xfrm>
        </p:spPr>
        <p:txBody>
          <a:bodyPr>
            <a:noAutofit/>
          </a:bodyPr>
          <a:lstStyle>
            <a:lvl1pPr>
              <a:defRPr sz="3700" b="0" i="0" cap="all" baseline="0">
                <a:solidFill>
                  <a:schemeClr val="bg1"/>
                </a:solidFill>
                <a:latin typeface="Gotham Book"/>
                <a:cs typeface="Gotham Book"/>
              </a:defRPr>
            </a:lvl1pPr>
          </a:lstStyle>
          <a:p>
            <a:r>
              <a:rPr lang="en-US" dirty="0"/>
              <a:t>CLICK TO EDIT MASTER TITLE</a:t>
            </a:r>
          </a:p>
        </p:txBody>
      </p:sp>
    </p:spTree>
    <p:extLst>
      <p:ext uri="{BB962C8B-B14F-4D97-AF65-F5344CB8AC3E}">
        <p14:creationId xmlns:p14="http://schemas.microsoft.com/office/powerpoint/2010/main" val="3188107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reak - Option 1- Orange">
    <p:spTree>
      <p:nvGrpSpPr>
        <p:cNvPr id="1" name=""/>
        <p:cNvGrpSpPr/>
        <p:nvPr/>
      </p:nvGrpSpPr>
      <p:grpSpPr>
        <a:xfrm>
          <a:off x="0" y="0"/>
          <a:ext cx="0" cy="0"/>
          <a:chOff x="0" y="0"/>
          <a:chExt cx="0" cy="0"/>
        </a:xfrm>
      </p:grpSpPr>
      <p:pic>
        <p:nvPicPr>
          <p:cNvPr id="7" name="Picture 6" descr="17ldfb9281v4_ppt- no text8.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sp>
        <p:nvSpPr>
          <p:cNvPr id="4" name="Title 1"/>
          <p:cNvSpPr>
            <a:spLocks noGrp="1"/>
          </p:cNvSpPr>
          <p:nvPr>
            <p:ph type="ctrTitle" hasCustomPrompt="1"/>
          </p:nvPr>
        </p:nvSpPr>
        <p:spPr>
          <a:xfrm>
            <a:off x="123217" y="2016868"/>
            <a:ext cx="8910536" cy="719848"/>
          </a:xfrm>
        </p:spPr>
        <p:txBody>
          <a:bodyPr>
            <a:noAutofit/>
          </a:bodyPr>
          <a:lstStyle>
            <a:lvl1pPr>
              <a:defRPr sz="3700" b="0" i="0" cap="all" baseline="0">
                <a:solidFill>
                  <a:schemeClr val="bg1"/>
                </a:solidFill>
                <a:latin typeface="Gotham Book"/>
                <a:cs typeface="Gotham Book"/>
              </a:defRPr>
            </a:lvl1pPr>
          </a:lstStyle>
          <a:p>
            <a:r>
              <a:rPr lang="en-US" dirty="0"/>
              <a:t>CLICK TO EDIT MASTER TITLE</a:t>
            </a:r>
          </a:p>
        </p:txBody>
      </p:sp>
    </p:spTree>
    <p:extLst>
      <p:ext uri="{BB962C8B-B14F-4D97-AF65-F5344CB8AC3E}">
        <p14:creationId xmlns:p14="http://schemas.microsoft.com/office/powerpoint/2010/main" val="3173300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reak - Option 1 - Green">
    <p:spTree>
      <p:nvGrpSpPr>
        <p:cNvPr id="1" name=""/>
        <p:cNvGrpSpPr/>
        <p:nvPr/>
      </p:nvGrpSpPr>
      <p:grpSpPr>
        <a:xfrm>
          <a:off x="0" y="0"/>
          <a:ext cx="0" cy="0"/>
          <a:chOff x="0" y="0"/>
          <a:chExt cx="0" cy="0"/>
        </a:xfrm>
      </p:grpSpPr>
      <p:pic>
        <p:nvPicPr>
          <p:cNvPr id="7" name="Picture 6" descr="17ldfb9281v4_ppt- no text9.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1" y="0"/>
            <a:ext cx="9135879" cy="5143500"/>
          </a:xfrm>
          <a:prstGeom prst="rect">
            <a:avLst/>
          </a:prstGeom>
        </p:spPr>
      </p:pic>
      <p:sp>
        <p:nvSpPr>
          <p:cNvPr id="4" name="Title 1"/>
          <p:cNvSpPr>
            <a:spLocks noGrp="1"/>
          </p:cNvSpPr>
          <p:nvPr>
            <p:ph type="ctrTitle" hasCustomPrompt="1"/>
          </p:nvPr>
        </p:nvSpPr>
        <p:spPr>
          <a:xfrm>
            <a:off x="123217" y="2016868"/>
            <a:ext cx="8910536" cy="719848"/>
          </a:xfrm>
        </p:spPr>
        <p:txBody>
          <a:bodyPr>
            <a:noAutofit/>
          </a:bodyPr>
          <a:lstStyle>
            <a:lvl1pPr>
              <a:defRPr sz="3700" b="0" i="0" cap="all" baseline="0">
                <a:solidFill>
                  <a:schemeClr val="bg1"/>
                </a:solidFill>
                <a:latin typeface="Gotham Book"/>
                <a:cs typeface="Gotham Book"/>
              </a:defRPr>
            </a:lvl1pPr>
          </a:lstStyle>
          <a:p>
            <a:r>
              <a:rPr lang="en-US" dirty="0"/>
              <a:t>CLICK TO EDIT MASTER TITLE</a:t>
            </a:r>
          </a:p>
        </p:txBody>
      </p:sp>
    </p:spTree>
    <p:extLst>
      <p:ext uri="{BB962C8B-B14F-4D97-AF65-F5344CB8AC3E}">
        <p14:creationId xmlns:p14="http://schemas.microsoft.com/office/powerpoint/2010/main" val="3173300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 Option 2 - Blue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0" y="0"/>
            <a:ext cx="9135880" cy="5143500"/>
          </a:xfrm>
          <a:prstGeom prst="rect">
            <a:avLst/>
          </a:prstGeom>
        </p:spPr>
      </p:pic>
      <p:sp>
        <p:nvSpPr>
          <p:cNvPr id="9" name="Title 1"/>
          <p:cNvSpPr>
            <a:spLocks noGrp="1"/>
          </p:cNvSpPr>
          <p:nvPr>
            <p:ph type="ctrTitle" hasCustomPrompt="1"/>
          </p:nvPr>
        </p:nvSpPr>
        <p:spPr>
          <a:xfrm>
            <a:off x="4206492" y="1309991"/>
            <a:ext cx="4885628" cy="1588852"/>
          </a:xfrm>
        </p:spPr>
        <p:txBody>
          <a:bodyPr>
            <a:normAutofit/>
          </a:bodyPr>
          <a:lstStyle>
            <a:lvl1pPr>
              <a:defRPr sz="2400" b="0" i="0" cap="all" baseline="0">
                <a:solidFill>
                  <a:schemeClr val="bg1"/>
                </a:solidFill>
                <a:latin typeface="Gotham Book"/>
                <a:cs typeface="Gotham Book"/>
              </a:defRPr>
            </a:lvl1pPr>
          </a:lstStyle>
          <a:p>
            <a:r>
              <a:rPr lang="en-US" dirty="0"/>
              <a:t>CLICK TO EDIT TITLE</a:t>
            </a:r>
          </a:p>
        </p:txBody>
      </p:sp>
    </p:spTree>
    <p:extLst>
      <p:ext uri="{BB962C8B-B14F-4D97-AF65-F5344CB8AC3E}">
        <p14:creationId xmlns:p14="http://schemas.microsoft.com/office/powerpoint/2010/main" val="4063796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 Option 2 - Oran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0" y="0"/>
            <a:ext cx="9135880" cy="5143500"/>
          </a:xfrm>
          <a:prstGeom prst="rect">
            <a:avLst/>
          </a:prstGeom>
        </p:spPr>
      </p:pic>
      <p:sp>
        <p:nvSpPr>
          <p:cNvPr id="6" name="Title 1"/>
          <p:cNvSpPr>
            <a:spLocks noGrp="1"/>
          </p:cNvSpPr>
          <p:nvPr>
            <p:ph type="ctrTitle" hasCustomPrompt="1"/>
          </p:nvPr>
        </p:nvSpPr>
        <p:spPr>
          <a:xfrm>
            <a:off x="4206492" y="1309991"/>
            <a:ext cx="4885628" cy="1588852"/>
          </a:xfrm>
        </p:spPr>
        <p:txBody>
          <a:bodyPr>
            <a:normAutofit/>
          </a:bodyPr>
          <a:lstStyle>
            <a:lvl1pPr>
              <a:defRPr sz="2400" b="0" i="0" cap="all" baseline="0">
                <a:solidFill>
                  <a:schemeClr val="bg1"/>
                </a:solidFill>
                <a:latin typeface="Gotham Book"/>
                <a:cs typeface="Gotham Book"/>
              </a:defRPr>
            </a:lvl1pPr>
          </a:lstStyle>
          <a:p>
            <a:r>
              <a:rPr lang="en-US" dirty="0"/>
              <a:t>CLICK TO EDIT TITLE</a:t>
            </a:r>
          </a:p>
        </p:txBody>
      </p:sp>
    </p:spTree>
    <p:extLst>
      <p:ext uri="{BB962C8B-B14F-4D97-AF65-F5344CB8AC3E}">
        <p14:creationId xmlns:p14="http://schemas.microsoft.com/office/powerpoint/2010/main" val="4063796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Option 2 - Gree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0" y="0"/>
            <a:ext cx="9135880" cy="5143500"/>
          </a:xfrm>
          <a:prstGeom prst="rect">
            <a:avLst/>
          </a:prstGeom>
        </p:spPr>
      </p:pic>
      <p:sp>
        <p:nvSpPr>
          <p:cNvPr id="6" name="Title 1"/>
          <p:cNvSpPr>
            <a:spLocks noGrp="1"/>
          </p:cNvSpPr>
          <p:nvPr>
            <p:ph type="ctrTitle" hasCustomPrompt="1"/>
          </p:nvPr>
        </p:nvSpPr>
        <p:spPr>
          <a:xfrm>
            <a:off x="4206492" y="1309991"/>
            <a:ext cx="4885628" cy="1588852"/>
          </a:xfrm>
        </p:spPr>
        <p:txBody>
          <a:bodyPr>
            <a:normAutofit/>
          </a:bodyPr>
          <a:lstStyle>
            <a:lvl1pPr>
              <a:defRPr sz="2400" b="0" i="0" cap="all" baseline="0">
                <a:solidFill>
                  <a:schemeClr val="bg1"/>
                </a:solidFill>
                <a:latin typeface="Gotham Book"/>
                <a:cs typeface="Gotham Book"/>
              </a:defRPr>
            </a:lvl1pPr>
          </a:lstStyle>
          <a:p>
            <a:r>
              <a:rPr lang="en-US" dirty="0"/>
              <a:t>CLICK TO EDIT TITLE</a:t>
            </a:r>
          </a:p>
        </p:txBody>
      </p:sp>
    </p:spTree>
    <p:extLst>
      <p:ext uri="{BB962C8B-B14F-4D97-AF65-F5344CB8AC3E}">
        <p14:creationId xmlns:p14="http://schemas.microsoft.com/office/powerpoint/2010/main" val="4063796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91CFE0C-B91C-6B4D-BC18-0E7AEFE65BE7}" type="datetimeFigureOut">
              <a:rPr lang="en-US" smtClean="0"/>
              <a:t>10/1/2018</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304ED93-3FBA-4B4F-99B3-EE69C4A42888}" type="slidenum">
              <a:rPr lang="en-US" smtClean="0"/>
              <a:t>‹#›</a:t>
            </a:fld>
            <a:endParaRPr lang="en-US" dirty="0"/>
          </a:p>
        </p:txBody>
      </p:sp>
    </p:spTree>
    <p:extLst>
      <p:ext uri="{BB962C8B-B14F-4D97-AF65-F5344CB8AC3E}">
        <p14:creationId xmlns:p14="http://schemas.microsoft.com/office/powerpoint/2010/main" val="118729663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0" r:id="rId4"/>
    <p:sldLayoutId id="2147483663" r:id="rId5"/>
    <p:sldLayoutId id="2147483662" r:id="rId6"/>
    <p:sldLayoutId id="2147483667" r:id="rId7"/>
    <p:sldLayoutId id="2147483668" r:id="rId8"/>
    <p:sldLayoutId id="2147483669" r:id="rId9"/>
    <p:sldLayoutId id="2147483670" r:id="rId10"/>
    <p:sldLayoutId id="2147483671" r:id="rId11"/>
    <p:sldLayoutId id="2147483672" r:id="rId12"/>
    <p:sldLayoutId id="2147483651"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1.gif"/><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4072647"/>
            <a:ext cx="9144000" cy="622570"/>
          </a:xfrm>
        </p:spPr>
        <p:txBody>
          <a:bodyPr/>
          <a:lstStyle/>
          <a:p>
            <a:r>
              <a:rPr lang="en-US" b="1" dirty="0"/>
              <a:t>Welcome to Leader Dogs for the Blind</a:t>
            </a:r>
          </a:p>
        </p:txBody>
      </p:sp>
      <p:pic>
        <p:nvPicPr>
          <p:cNvPr id="4" name="Picture 3">
            <a:extLst>
              <a:ext uri="{FF2B5EF4-FFF2-40B4-BE49-F238E27FC236}">
                <a16:creationId xmlns:a16="http://schemas.microsoft.com/office/drawing/2014/main" id="{0615E1E7-2E81-451F-BE04-2068786E34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4678" y="182355"/>
            <a:ext cx="1170812" cy="1107714"/>
          </a:xfrm>
          <a:prstGeom prst="rect">
            <a:avLst/>
          </a:prstGeom>
        </p:spPr>
      </p:pic>
      <p:pic>
        <p:nvPicPr>
          <p:cNvPr id="6" name="Picture 5">
            <a:extLst>
              <a:ext uri="{FF2B5EF4-FFF2-40B4-BE49-F238E27FC236}">
                <a16:creationId xmlns:a16="http://schemas.microsoft.com/office/drawing/2014/main" id="{4D4F78A0-F2B8-4A1F-A88E-00DB13392A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3397" y="1411258"/>
            <a:ext cx="1063137" cy="1068822"/>
          </a:xfrm>
          <a:prstGeom prst="rect">
            <a:avLst/>
          </a:prstGeom>
        </p:spPr>
      </p:pic>
      <p:pic>
        <p:nvPicPr>
          <p:cNvPr id="8" name="Picture 7">
            <a:extLst>
              <a:ext uri="{FF2B5EF4-FFF2-40B4-BE49-F238E27FC236}">
                <a16:creationId xmlns:a16="http://schemas.microsoft.com/office/drawing/2014/main" id="{B32E517A-7BFF-4963-A86F-1DA5C55EF7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4989" y="2606846"/>
            <a:ext cx="1139954" cy="1107713"/>
          </a:xfrm>
          <a:prstGeom prst="rect">
            <a:avLst/>
          </a:prstGeom>
        </p:spPr>
      </p:pic>
    </p:spTree>
    <p:extLst>
      <p:ext uri="{BB962C8B-B14F-4D97-AF65-F5344CB8AC3E}">
        <p14:creationId xmlns:p14="http://schemas.microsoft.com/office/powerpoint/2010/main" val="2613075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366" y="4072647"/>
            <a:ext cx="9085634" cy="622570"/>
          </a:xfrm>
        </p:spPr>
        <p:txBody>
          <a:bodyPr>
            <a:normAutofit/>
          </a:bodyPr>
          <a:lstStyle/>
          <a:p>
            <a:r>
              <a:rPr lang="en-US" b="1" dirty="0"/>
              <a:t>The leader dog impact</a:t>
            </a:r>
          </a:p>
        </p:txBody>
      </p:sp>
    </p:spTree>
    <p:extLst>
      <p:ext uri="{BB962C8B-B14F-4D97-AF65-F5344CB8AC3E}">
        <p14:creationId xmlns:p14="http://schemas.microsoft.com/office/powerpoint/2010/main" val="1641345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03FDB8-5430-4CCB-A7D8-8DD89F30EE35}"/>
              </a:ext>
            </a:extLst>
          </p:cNvPr>
          <p:cNvSpPr>
            <a:spLocks noGrp="1"/>
          </p:cNvSpPr>
          <p:nvPr>
            <p:ph type="title"/>
          </p:nvPr>
        </p:nvSpPr>
        <p:spPr/>
        <p:txBody>
          <a:bodyPr/>
          <a:lstStyle/>
          <a:p>
            <a:pPr algn="l"/>
            <a:r>
              <a:rPr lang="en-US" sz="2400" b="1" dirty="0"/>
              <a:t>Every Year, Lions + Leader Dog =</a:t>
            </a:r>
          </a:p>
        </p:txBody>
      </p:sp>
      <p:pic>
        <p:nvPicPr>
          <p:cNvPr id="1026" name="Picture 2" descr="calendar">
            <a:extLst>
              <a:ext uri="{FF2B5EF4-FFF2-40B4-BE49-F238E27FC236}">
                <a16:creationId xmlns:a16="http://schemas.microsoft.com/office/drawing/2014/main" id="{D124F2AE-96D5-40D4-A9C7-EB0D487747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254" y="1011154"/>
            <a:ext cx="659805" cy="6598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og">
            <a:extLst>
              <a:ext uri="{FF2B5EF4-FFF2-40B4-BE49-F238E27FC236}">
                <a16:creationId xmlns:a16="http://schemas.microsoft.com/office/drawing/2014/main" id="{C41BFABD-CBF4-4A2A-BD47-55CC9EF9717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1708" y="821131"/>
            <a:ext cx="1166534" cy="8498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a:extLst>
              <a:ext uri="{FF2B5EF4-FFF2-40B4-BE49-F238E27FC236}">
                <a16:creationId xmlns:a16="http://schemas.microsoft.com/office/drawing/2014/main" id="{022C981E-8D16-4F48-855F-FCD14669D40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80338" y="835606"/>
            <a:ext cx="612298" cy="8498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ompass">
            <a:extLst>
              <a:ext uri="{FF2B5EF4-FFF2-40B4-BE49-F238E27FC236}">
                <a16:creationId xmlns:a16="http://schemas.microsoft.com/office/drawing/2014/main" id="{2086704C-F6D2-421D-875D-8C61A76CA69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87429" y="2783878"/>
            <a:ext cx="659805" cy="6598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nds">
            <a:extLst>
              <a:ext uri="{FF2B5EF4-FFF2-40B4-BE49-F238E27FC236}">
                <a16:creationId xmlns:a16="http://schemas.microsoft.com/office/drawing/2014/main" id="{E240874E-AEFF-4390-AFF7-C7EF722DA3F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43180" y="2702472"/>
            <a:ext cx="1002903" cy="84982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money">
            <a:extLst>
              <a:ext uri="{FF2B5EF4-FFF2-40B4-BE49-F238E27FC236}">
                <a16:creationId xmlns:a16="http://schemas.microsoft.com/office/drawing/2014/main" id="{C79996F8-3B4A-4CA7-9B0C-F2854814634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74164" y="2737625"/>
            <a:ext cx="825205" cy="7060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F836203-F007-4F77-8BCF-98C8A7DB1E0B}"/>
              </a:ext>
            </a:extLst>
          </p:cNvPr>
          <p:cNvSpPr/>
          <p:nvPr/>
        </p:nvSpPr>
        <p:spPr>
          <a:xfrm>
            <a:off x="481145" y="1698599"/>
            <a:ext cx="2352782"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598"/>
                </a:solidFill>
                <a:effectLst/>
                <a:uLnTx/>
                <a:uFillTx/>
                <a:latin typeface="Gotham Book"/>
              </a:rPr>
              <a:t>1,095,000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3A3A"/>
                </a:solidFill>
                <a:effectLst/>
                <a:uLnTx/>
                <a:uFillTx/>
                <a:latin typeface="Gotham Book"/>
              </a:rPr>
              <a:t>Days of independence</a:t>
            </a:r>
            <a:endParaRPr kumimoji="0" lang="en-US" sz="1800" b="0" i="0" u="none" strike="noStrike" kern="1200" cap="none" spc="0" normalizeH="0" baseline="0" noProof="0" dirty="0">
              <a:ln>
                <a:noFill/>
              </a:ln>
              <a:solidFill>
                <a:prstClr val="black"/>
              </a:solidFill>
              <a:effectLst/>
              <a:uLnTx/>
              <a:uFillTx/>
              <a:latin typeface="Gotham Book"/>
            </a:endParaRPr>
          </a:p>
        </p:txBody>
      </p:sp>
      <p:sp>
        <p:nvSpPr>
          <p:cNvPr id="6" name="Rectangle 5">
            <a:extLst>
              <a:ext uri="{FF2B5EF4-FFF2-40B4-BE49-F238E27FC236}">
                <a16:creationId xmlns:a16="http://schemas.microsoft.com/office/drawing/2014/main" id="{8A623A19-766B-4D4B-A39E-F8A51781CEA1}"/>
              </a:ext>
            </a:extLst>
          </p:cNvPr>
          <p:cNvSpPr/>
          <p:nvPr/>
        </p:nvSpPr>
        <p:spPr>
          <a:xfrm>
            <a:off x="3395609" y="1696589"/>
            <a:ext cx="2352782"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98E2B"/>
                </a:solidFill>
                <a:effectLst/>
                <a:uLnTx/>
                <a:uFillTx/>
                <a:latin typeface="Gotham Book"/>
              </a:rPr>
              <a:t>200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3A3A"/>
                </a:solidFill>
                <a:effectLst/>
                <a:uLnTx/>
                <a:uFillTx/>
                <a:latin typeface="Gotham Book"/>
              </a:rPr>
              <a:t>Leader Dogs matched with clients</a:t>
            </a:r>
            <a:endParaRPr kumimoji="0" lang="en-US" sz="1800" b="0" i="0" u="none" strike="noStrike" kern="1200" cap="none" spc="0" normalizeH="0" baseline="0" noProof="0" dirty="0">
              <a:ln>
                <a:noFill/>
              </a:ln>
              <a:solidFill>
                <a:prstClr val="black"/>
              </a:solidFill>
              <a:effectLst/>
              <a:uLnTx/>
              <a:uFillTx/>
              <a:latin typeface="Gotham Book"/>
            </a:endParaRPr>
          </a:p>
        </p:txBody>
      </p:sp>
      <p:sp>
        <p:nvSpPr>
          <p:cNvPr id="7" name="Rectangle 6">
            <a:extLst>
              <a:ext uri="{FF2B5EF4-FFF2-40B4-BE49-F238E27FC236}">
                <a16:creationId xmlns:a16="http://schemas.microsoft.com/office/drawing/2014/main" id="{243B4572-3EF9-4BC6-A244-9CD9950A9AE3}"/>
              </a:ext>
            </a:extLst>
          </p:cNvPr>
          <p:cNvSpPr/>
          <p:nvPr/>
        </p:nvSpPr>
        <p:spPr>
          <a:xfrm>
            <a:off x="6245876" y="1696589"/>
            <a:ext cx="2163937"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98E2B"/>
                </a:solidFill>
                <a:effectLst/>
                <a:uLnTx/>
                <a:uFillTx/>
                <a:latin typeface="Gotham Book"/>
              </a:rPr>
              <a:t>100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3A3A"/>
                </a:solidFill>
                <a:effectLst/>
                <a:uLnTx/>
                <a:uFillTx/>
                <a:latin typeface="Gotham Book"/>
              </a:rPr>
              <a:t>Clients provided with white cane training</a:t>
            </a:r>
            <a:endParaRPr kumimoji="0" lang="en-US" sz="1800" b="0" i="0" u="none" strike="noStrike" kern="1200" cap="none" spc="0" normalizeH="0" baseline="0" noProof="0" dirty="0">
              <a:ln>
                <a:noFill/>
              </a:ln>
              <a:solidFill>
                <a:prstClr val="black"/>
              </a:solidFill>
              <a:effectLst/>
              <a:uLnTx/>
              <a:uFillTx/>
              <a:latin typeface="Gotham Book"/>
            </a:endParaRPr>
          </a:p>
        </p:txBody>
      </p:sp>
      <p:sp>
        <p:nvSpPr>
          <p:cNvPr id="8" name="Rectangle 7">
            <a:extLst>
              <a:ext uri="{FF2B5EF4-FFF2-40B4-BE49-F238E27FC236}">
                <a16:creationId xmlns:a16="http://schemas.microsoft.com/office/drawing/2014/main" id="{A6A9F793-2AF8-4215-9BF1-5DEFE64E4A90}"/>
              </a:ext>
            </a:extLst>
          </p:cNvPr>
          <p:cNvSpPr/>
          <p:nvPr/>
        </p:nvSpPr>
        <p:spPr>
          <a:xfrm>
            <a:off x="279058" y="3464137"/>
            <a:ext cx="2642199"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A9C49"/>
                </a:solidFill>
                <a:effectLst/>
                <a:uLnTx/>
                <a:uFillTx/>
                <a:latin typeface="Gotham Book"/>
              </a:rPr>
              <a:t>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3A3A"/>
                </a:solidFill>
                <a:effectLst/>
                <a:uLnTx/>
                <a:uFillTx/>
                <a:latin typeface="Gotham Book"/>
              </a:rPr>
              <a:t>Teenagers who gain leadership and travel skills</a:t>
            </a:r>
            <a:endParaRPr kumimoji="0" lang="en-US" sz="1800" b="0" i="0" u="none" strike="noStrike" kern="1200" cap="none" spc="0" normalizeH="0" baseline="0" noProof="0" dirty="0">
              <a:ln>
                <a:noFill/>
              </a:ln>
              <a:solidFill>
                <a:prstClr val="black"/>
              </a:solidFill>
              <a:effectLst/>
              <a:uLnTx/>
              <a:uFillTx/>
              <a:latin typeface="Gotham Book"/>
            </a:endParaRPr>
          </a:p>
        </p:txBody>
      </p:sp>
      <p:sp>
        <p:nvSpPr>
          <p:cNvPr id="9" name="Rectangle 8">
            <a:extLst>
              <a:ext uri="{FF2B5EF4-FFF2-40B4-BE49-F238E27FC236}">
                <a16:creationId xmlns:a16="http://schemas.microsoft.com/office/drawing/2014/main" id="{247CCF75-8858-4686-A13C-DCA28A3FD33C}"/>
              </a:ext>
            </a:extLst>
          </p:cNvPr>
          <p:cNvSpPr/>
          <p:nvPr/>
        </p:nvSpPr>
        <p:spPr>
          <a:xfrm>
            <a:off x="3059231" y="3480737"/>
            <a:ext cx="3025537"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7598"/>
                </a:solidFill>
                <a:effectLst/>
                <a:uLnTx/>
                <a:uFillTx/>
                <a:latin typeface="Gotham Book"/>
              </a:rPr>
              <a:t>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3A3A3A"/>
                </a:solidFill>
                <a:effectLst/>
                <a:uLnTx/>
                <a:uFillTx/>
                <a:latin typeface="Gotham Book"/>
              </a:rPr>
              <a:t>Customized guide dog training for clients who are </a:t>
            </a:r>
            <a:r>
              <a:rPr lang="en-US" dirty="0">
                <a:solidFill>
                  <a:srgbClr val="3A3A3A"/>
                </a:solidFill>
                <a:latin typeface="Gotham Book"/>
              </a:rPr>
              <a:t>D</a:t>
            </a:r>
            <a:r>
              <a:rPr kumimoji="0" lang="en-US" b="0" i="0" u="none" strike="noStrike" kern="1200" cap="none" spc="0" normalizeH="0" baseline="0" noProof="0" dirty="0">
                <a:ln>
                  <a:noFill/>
                </a:ln>
                <a:solidFill>
                  <a:srgbClr val="3A3A3A"/>
                </a:solidFill>
                <a:effectLst/>
                <a:uLnTx/>
                <a:uFillTx/>
                <a:latin typeface="Gotham Book"/>
              </a:rPr>
              <a:t>eaf-Blind</a:t>
            </a:r>
            <a:endParaRPr kumimoji="0" lang="en-US" b="0" i="0" u="none" strike="noStrike" kern="1200" cap="none" spc="0" normalizeH="0" baseline="0" noProof="0" dirty="0">
              <a:ln>
                <a:noFill/>
              </a:ln>
              <a:solidFill>
                <a:prstClr val="black"/>
              </a:solidFill>
              <a:effectLst/>
              <a:uLnTx/>
              <a:uFillTx/>
              <a:latin typeface="Gotham Book"/>
            </a:endParaRPr>
          </a:p>
        </p:txBody>
      </p:sp>
      <p:sp>
        <p:nvSpPr>
          <p:cNvPr id="10" name="Rectangle 9">
            <a:extLst>
              <a:ext uri="{FF2B5EF4-FFF2-40B4-BE49-F238E27FC236}">
                <a16:creationId xmlns:a16="http://schemas.microsoft.com/office/drawing/2014/main" id="{9D44EEA3-39B8-458E-893A-B138C3E1C112}"/>
              </a:ext>
            </a:extLst>
          </p:cNvPr>
          <p:cNvSpPr/>
          <p:nvPr/>
        </p:nvSpPr>
        <p:spPr>
          <a:xfrm>
            <a:off x="6263940" y="3463594"/>
            <a:ext cx="2084229"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A9C49"/>
                </a:solidFill>
                <a:effectLst/>
                <a:uLnTx/>
                <a:uFillTx/>
                <a:latin typeface="Gotham Book"/>
              </a:rPr>
              <a:t>$0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3A3A"/>
                </a:solidFill>
                <a:effectLst/>
                <a:uLnTx/>
                <a:uFillTx/>
                <a:latin typeface="Gotham Book"/>
              </a:rPr>
              <a:t>Cost passed 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3A3A"/>
                </a:solidFill>
                <a:effectLst/>
                <a:uLnTx/>
                <a:uFillTx/>
                <a:latin typeface="Gotham Book"/>
              </a:rPr>
              <a:t>to our clients</a:t>
            </a:r>
            <a:endParaRPr kumimoji="0" lang="en-US" sz="1800" b="0" i="0" u="none" strike="noStrike" kern="1200" cap="none" spc="0" normalizeH="0" baseline="0" noProof="0" dirty="0">
              <a:ln>
                <a:noFill/>
              </a:ln>
              <a:solidFill>
                <a:prstClr val="black"/>
              </a:solidFill>
              <a:effectLst/>
              <a:uLnTx/>
              <a:uFillTx/>
              <a:latin typeface="Gotham Book"/>
            </a:endParaRPr>
          </a:p>
        </p:txBody>
      </p:sp>
    </p:spTree>
    <p:extLst>
      <p:ext uri="{BB962C8B-B14F-4D97-AF65-F5344CB8AC3E}">
        <p14:creationId xmlns:p14="http://schemas.microsoft.com/office/powerpoint/2010/main" val="1047110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D440169A-2C27-4269-9AAA-FB20DBC611BD}"/>
              </a:ext>
            </a:extLst>
          </p:cNvPr>
          <p:cNvSpPr>
            <a:spLocks noGrp="1"/>
          </p:cNvSpPr>
          <p:nvPr>
            <p:ph type="body" sz="quarter" idx="10"/>
          </p:nvPr>
        </p:nvSpPr>
        <p:spPr>
          <a:xfrm>
            <a:off x="380138" y="838277"/>
            <a:ext cx="8763856" cy="1733474"/>
          </a:xfrm>
        </p:spPr>
        <p:txBody>
          <a:bodyPr vert="horz" lIns="91440" tIns="45720" rIns="91440" bIns="45720" rtlCol="0" anchor="t">
            <a:normAutofit fontScale="85000" lnSpcReduction="10000"/>
          </a:bodyPr>
          <a:lstStyle/>
          <a:p>
            <a:r>
              <a:rPr lang="en-US" dirty="0">
                <a:solidFill>
                  <a:schemeClr val="tx1"/>
                </a:solidFill>
              </a:rPr>
              <a:t>Talk about Leader Dog with your family and friends. Post brochures around town!</a:t>
            </a:r>
          </a:p>
          <a:p>
            <a:r>
              <a:rPr lang="en-US" dirty="0">
                <a:solidFill>
                  <a:schemeClr val="tx1"/>
                </a:solidFill>
              </a:rPr>
              <a:t>Encourage people to donate to support the mission</a:t>
            </a:r>
          </a:p>
          <a:p>
            <a:r>
              <a:rPr lang="en-US" dirty="0">
                <a:solidFill>
                  <a:schemeClr val="tx1"/>
                </a:solidFill>
              </a:rPr>
              <a:t>Post about Leader Dog on your social media account or share ours. Leader Dog is on Facebook, Twitter, Instagram and Linked In – so follow us!</a:t>
            </a:r>
          </a:p>
          <a:p>
            <a:r>
              <a:rPr lang="en-US" dirty="0">
                <a:solidFill>
                  <a:schemeClr val="tx1"/>
                </a:solidFill>
              </a:rPr>
              <a:t>Host a fundraising event</a:t>
            </a:r>
          </a:p>
          <a:p>
            <a:r>
              <a:rPr lang="en-US" dirty="0">
                <a:solidFill>
                  <a:schemeClr val="tx1"/>
                </a:solidFill>
              </a:rPr>
              <a:t>Invite people to LeaderDog.org – success stories, applications and more on available</a:t>
            </a:r>
          </a:p>
          <a:p>
            <a:pPr>
              <a:buClr>
                <a:srgbClr val="0070C0"/>
              </a:buClr>
              <a:buSzPct val="125000"/>
            </a:pPr>
            <a:endParaRPr lang="en-US" dirty="0">
              <a:solidFill>
                <a:schemeClr val="tx1"/>
              </a:solidFill>
            </a:endParaRPr>
          </a:p>
        </p:txBody>
      </p:sp>
      <p:sp>
        <p:nvSpPr>
          <p:cNvPr id="5" name="Title 2">
            <a:extLst>
              <a:ext uri="{FF2B5EF4-FFF2-40B4-BE49-F238E27FC236}">
                <a16:creationId xmlns:a16="http://schemas.microsoft.com/office/drawing/2014/main" id="{B63DBBCC-25C8-4739-AE6E-354B8D3B3D1D}"/>
              </a:ext>
            </a:extLst>
          </p:cNvPr>
          <p:cNvSpPr>
            <a:spLocks noGrp="1"/>
          </p:cNvSpPr>
          <p:nvPr>
            <p:ph type="title"/>
          </p:nvPr>
        </p:nvSpPr>
        <p:spPr>
          <a:xfrm>
            <a:off x="417443" y="271669"/>
            <a:ext cx="8660296" cy="470453"/>
          </a:xfrm>
        </p:spPr>
        <p:txBody>
          <a:bodyPr/>
          <a:lstStyle/>
          <a:p>
            <a:pPr algn="l"/>
            <a:r>
              <a:rPr lang="en-US" sz="2400" b="1" dirty="0"/>
              <a:t>How Your Club and District Can Help</a:t>
            </a:r>
          </a:p>
        </p:txBody>
      </p:sp>
      <p:pic>
        <p:nvPicPr>
          <p:cNvPr id="8" name="Picture 7">
            <a:extLst>
              <a:ext uri="{FF2B5EF4-FFF2-40B4-BE49-F238E27FC236}">
                <a16:creationId xmlns:a16="http://schemas.microsoft.com/office/drawing/2014/main" id="{907CE2AC-FF9A-406B-8A5C-FBFD31C882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55937" y="2469803"/>
            <a:ext cx="1849348" cy="2053243"/>
          </a:xfrm>
          <a:prstGeom prst="rect">
            <a:avLst/>
          </a:prstGeom>
        </p:spPr>
      </p:pic>
      <p:pic>
        <p:nvPicPr>
          <p:cNvPr id="10" name="Picture 9">
            <a:extLst>
              <a:ext uri="{FF2B5EF4-FFF2-40B4-BE49-F238E27FC236}">
                <a16:creationId xmlns:a16="http://schemas.microsoft.com/office/drawing/2014/main" id="{8D46C90F-EED0-4E1D-B3FB-B743A22538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7718" y="2571751"/>
            <a:ext cx="4078840" cy="1849348"/>
          </a:xfrm>
          <a:prstGeom prst="rect">
            <a:avLst/>
          </a:prstGeom>
        </p:spPr>
      </p:pic>
      <p:pic>
        <p:nvPicPr>
          <p:cNvPr id="12" name="Picture 11">
            <a:extLst>
              <a:ext uri="{FF2B5EF4-FFF2-40B4-BE49-F238E27FC236}">
                <a16:creationId xmlns:a16="http://schemas.microsoft.com/office/drawing/2014/main" id="{BB8B0A36-4C99-4B92-B9AF-2D6787951AD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40191" y="2571750"/>
            <a:ext cx="1559533" cy="1404349"/>
          </a:xfrm>
          <a:prstGeom prst="rect">
            <a:avLst/>
          </a:prstGeom>
        </p:spPr>
      </p:pic>
    </p:spTree>
    <p:extLst>
      <p:ext uri="{BB962C8B-B14F-4D97-AF65-F5344CB8AC3E}">
        <p14:creationId xmlns:p14="http://schemas.microsoft.com/office/powerpoint/2010/main" val="4268282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E163EF7-D7A7-45B1-96DC-5FE9E383B9F4}"/>
              </a:ext>
            </a:extLst>
          </p:cNvPr>
          <p:cNvSpPr txBox="1">
            <a:spLocks/>
          </p:cNvSpPr>
          <p:nvPr/>
        </p:nvSpPr>
        <p:spPr>
          <a:xfrm>
            <a:off x="6888265" y="929343"/>
            <a:ext cx="2255735" cy="2821006"/>
          </a:xfrm>
          <a:prstGeom prst="rect">
            <a:avLst/>
          </a:prstGeom>
        </p:spPr>
        <p:txBody>
          <a:bodyPr vert="horz" lIns="91440" tIns="45720" rIns="91440" bIns="45720" rtlCol="0" anchor="t">
            <a:normAutofit fontScale="85000" lnSpcReduction="10000"/>
          </a:bodyPr>
          <a:lstStyle>
            <a:lvl1pPr marL="342900" indent="-342900" algn="l" defTabSz="457200" rtl="0" eaLnBrk="1" latinLnBrk="0" hangingPunct="1">
              <a:spcBef>
                <a:spcPct val="20000"/>
              </a:spcBef>
              <a:buFont typeface="Arial"/>
              <a:buChar char="•"/>
              <a:defRPr sz="1800" b="0" i="0" kern="1200">
                <a:solidFill>
                  <a:srgbClr val="F57921"/>
                </a:solidFill>
                <a:latin typeface="Gotham Book"/>
                <a:ea typeface="+mn-ea"/>
                <a:cs typeface="Gotham Book"/>
              </a:defRPr>
            </a:lvl1pPr>
            <a:lvl2pPr marL="742950" indent="-285750" algn="l" defTabSz="457200" rtl="0" eaLnBrk="1" latinLnBrk="0" hangingPunct="1">
              <a:spcBef>
                <a:spcPct val="20000"/>
              </a:spcBef>
              <a:buFont typeface="Arial"/>
              <a:buChar char="–"/>
              <a:defRPr sz="1800" b="0" i="0" kern="1200">
                <a:solidFill>
                  <a:srgbClr val="B35611"/>
                </a:solidFill>
                <a:latin typeface="Gotham Book"/>
                <a:ea typeface="+mn-ea"/>
                <a:cs typeface="Gotham Book"/>
              </a:defRPr>
            </a:lvl2pPr>
            <a:lvl3pPr marL="1143000" indent="-228600" algn="l" defTabSz="457200" rtl="0" eaLnBrk="1" latinLnBrk="0" hangingPunct="1">
              <a:spcBef>
                <a:spcPct val="20000"/>
              </a:spcBef>
              <a:buFont typeface="Arial"/>
              <a:buChar char="•"/>
              <a:defRPr sz="1800" b="0" i="0" kern="1200">
                <a:solidFill>
                  <a:srgbClr val="B35611"/>
                </a:solidFill>
                <a:latin typeface="Gotham Book"/>
                <a:ea typeface="+mn-ea"/>
                <a:cs typeface="Gotham Book"/>
              </a:defRPr>
            </a:lvl3pPr>
            <a:lvl4pPr marL="1600200" indent="-228600" algn="l" defTabSz="457200" rtl="0" eaLnBrk="1" latinLnBrk="0" hangingPunct="1">
              <a:spcBef>
                <a:spcPct val="20000"/>
              </a:spcBef>
              <a:buFont typeface="Arial"/>
              <a:buChar char="–"/>
              <a:defRPr sz="1800" b="0" i="0" kern="1200">
                <a:solidFill>
                  <a:srgbClr val="B35611"/>
                </a:solidFill>
                <a:latin typeface="Gotham Book"/>
                <a:ea typeface="+mn-ea"/>
                <a:cs typeface="Gotham Book"/>
              </a:defRPr>
            </a:lvl4pPr>
            <a:lvl5pPr marL="2057400" indent="-228600" algn="l" defTabSz="457200" rtl="0" eaLnBrk="1" latinLnBrk="0" hangingPunct="1">
              <a:spcBef>
                <a:spcPct val="20000"/>
              </a:spcBef>
              <a:buFont typeface="Arial"/>
              <a:buChar char="»"/>
              <a:defRPr sz="1800" b="0" i="0" kern="1200">
                <a:solidFill>
                  <a:srgbClr val="B35611"/>
                </a:solidFill>
                <a:latin typeface="Gotham Book"/>
                <a:ea typeface="+mn-ea"/>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spcBef>
                <a:spcPts val="0"/>
              </a:spcBef>
              <a:buFont typeface="Arial"/>
              <a:buNone/>
            </a:pPr>
            <a:r>
              <a:rPr lang="en-US" sz="2800" b="1" dirty="0"/>
              <a:t>Together Leader Dog and Lions</a:t>
            </a:r>
          </a:p>
          <a:p>
            <a:pPr marL="0" indent="0" algn="ctr">
              <a:lnSpc>
                <a:spcPct val="150000"/>
              </a:lnSpc>
              <a:spcBef>
                <a:spcPts val="0"/>
              </a:spcBef>
              <a:buFont typeface="Arial"/>
              <a:buNone/>
            </a:pPr>
            <a:r>
              <a:rPr lang="en-US" sz="2800" b="1" dirty="0"/>
              <a:t>make people unstoppable.</a:t>
            </a:r>
          </a:p>
          <a:p>
            <a:pPr marL="0" indent="0" algn="ctr">
              <a:buFont typeface="Arial"/>
              <a:buNone/>
            </a:pPr>
            <a:endParaRPr lang="en-US" dirty="0"/>
          </a:p>
        </p:txBody>
      </p:sp>
      <p:sp>
        <p:nvSpPr>
          <p:cNvPr id="6" name="Title 2">
            <a:extLst>
              <a:ext uri="{FF2B5EF4-FFF2-40B4-BE49-F238E27FC236}">
                <a16:creationId xmlns:a16="http://schemas.microsoft.com/office/drawing/2014/main" id="{796DBA7C-919F-486D-BDC4-1AA6405004DE}"/>
              </a:ext>
            </a:extLst>
          </p:cNvPr>
          <p:cNvSpPr>
            <a:spLocks noGrp="1"/>
          </p:cNvSpPr>
          <p:nvPr>
            <p:ph type="title"/>
          </p:nvPr>
        </p:nvSpPr>
        <p:spPr>
          <a:xfrm>
            <a:off x="417443" y="271669"/>
            <a:ext cx="8660296" cy="470453"/>
          </a:xfrm>
        </p:spPr>
        <p:txBody>
          <a:bodyPr/>
          <a:lstStyle/>
          <a:p>
            <a:pPr algn="l"/>
            <a:r>
              <a:rPr lang="en-US" sz="2400" b="1" dirty="0"/>
              <a:t>In Every Leader Dog Lies the Heart of a Lion</a:t>
            </a:r>
          </a:p>
        </p:txBody>
      </p:sp>
      <p:pic>
        <p:nvPicPr>
          <p:cNvPr id="8" name="Picture 7">
            <a:extLst>
              <a:ext uri="{FF2B5EF4-FFF2-40B4-BE49-F238E27FC236}">
                <a16:creationId xmlns:a16="http://schemas.microsoft.com/office/drawing/2014/main" id="{B967B2E8-D53F-4335-8A2F-8EF1FE9BC5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742" y="860366"/>
            <a:ext cx="6785524" cy="3578069"/>
          </a:xfrm>
          <a:prstGeom prst="rect">
            <a:avLst/>
          </a:prstGeom>
        </p:spPr>
      </p:pic>
    </p:spTree>
    <p:extLst>
      <p:ext uri="{BB962C8B-B14F-4D97-AF65-F5344CB8AC3E}">
        <p14:creationId xmlns:p14="http://schemas.microsoft.com/office/powerpoint/2010/main" val="1796550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3BA442-073A-43AB-86B1-C6B085314C44}"/>
              </a:ext>
            </a:extLst>
          </p:cNvPr>
          <p:cNvSpPr>
            <a:spLocks noGrp="1"/>
          </p:cNvSpPr>
          <p:nvPr>
            <p:ph type="body" sz="quarter" idx="10"/>
          </p:nvPr>
        </p:nvSpPr>
        <p:spPr>
          <a:xfrm>
            <a:off x="112644" y="1018572"/>
            <a:ext cx="9031356" cy="3430138"/>
          </a:xfrm>
        </p:spPr>
        <p:txBody>
          <a:bodyPr>
            <a:normAutofit/>
          </a:bodyPr>
          <a:lstStyle/>
          <a:p>
            <a:pPr marL="0" indent="0" algn="ctr">
              <a:spcBef>
                <a:spcPts val="0"/>
              </a:spcBef>
              <a:buNone/>
            </a:pPr>
            <a:r>
              <a:rPr lang="en-US" sz="2800" b="1" dirty="0">
                <a:solidFill>
                  <a:schemeClr val="tx1"/>
                </a:solidFill>
                <a:latin typeface="&amp;quot"/>
              </a:rPr>
              <a:t>In the United States</a:t>
            </a:r>
          </a:p>
          <a:p>
            <a:pPr marL="0" indent="0" algn="ctr">
              <a:spcBef>
                <a:spcPts val="0"/>
              </a:spcBef>
              <a:buNone/>
            </a:pPr>
            <a:endParaRPr lang="en-US" sz="1400" b="1" dirty="0">
              <a:solidFill>
                <a:schemeClr val="tx1"/>
              </a:solidFill>
              <a:latin typeface="&amp;quot"/>
            </a:endParaRPr>
          </a:p>
          <a:p>
            <a:pPr marL="0" indent="0" algn="ctr">
              <a:spcBef>
                <a:spcPts val="0"/>
              </a:spcBef>
              <a:buNone/>
            </a:pPr>
            <a:r>
              <a:rPr lang="en-US" sz="3600" b="1" dirty="0">
                <a:solidFill>
                  <a:srgbClr val="F98E2B"/>
                </a:solidFill>
                <a:latin typeface="&amp;quot"/>
              </a:rPr>
              <a:t>1,300,000</a:t>
            </a:r>
          </a:p>
          <a:p>
            <a:pPr marL="0" indent="0" algn="ctr">
              <a:spcBef>
                <a:spcPts val="0"/>
              </a:spcBef>
              <a:buNone/>
            </a:pPr>
            <a:r>
              <a:rPr lang="en-US" sz="2800" dirty="0">
                <a:solidFill>
                  <a:srgbClr val="000000"/>
                </a:solidFill>
                <a:latin typeface="&amp;quot"/>
              </a:rPr>
              <a:t>People are legally blind</a:t>
            </a:r>
            <a:r>
              <a:rPr lang="en-US" sz="2800" dirty="0">
                <a:solidFill>
                  <a:srgbClr val="3A3A3A"/>
                </a:solidFill>
                <a:latin typeface="&amp;quot"/>
              </a:rPr>
              <a:t> </a:t>
            </a:r>
          </a:p>
          <a:p>
            <a:pPr marL="0" indent="0" algn="ctr">
              <a:spcBef>
                <a:spcPts val="0"/>
              </a:spcBef>
              <a:buNone/>
            </a:pPr>
            <a:endParaRPr lang="en-US" sz="1400" dirty="0">
              <a:solidFill>
                <a:srgbClr val="3A3A3A"/>
              </a:solidFill>
              <a:latin typeface="&amp;quot"/>
            </a:endParaRPr>
          </a:p>
          <a:p>
            <a:pPr marL="0" indent="0" algn="ctr">
              <a:spcBef>
                <a:spcPts val="0"/>
              </a:spcBef>
              <a:buNone/>
            </a:pPr>
            <a:r>
              <a:rPr lang="en-US" sz="3600" b="1" dirty="0">
                <a:solidFill>
                  <a:srgbClr val="F98E2B"/>
                </a:solidFill>
                <a:latin typeface="&amp;quot"/>
              </a:rPr>
              <a:t>75,000</a:t>
            </a:r>
          </a:p>
          <a:p>
            <a:pPr marL="0" indent="0" algn="ctr">
              <a:spcBef>
                <a:spcPts val="0"/>
              </a:spcBef>
              <a:buNone/>
            </a:pPr>
            <a:r>
              <a:rPr lang="en-US" sz="2800" dirty="0">
                <a:solidFill>
                  <a:srgbClr val="000000"/>
                </a:solidFill>
                <a:latin typeface="&amp;quot"/>
              </a:rPr>
              <a:t>People will become blind or visually impaired this year</a:t>
            </a:r>
            <a:endParaRPr lang="en-US" sz="2800" dirty="0">
              <a:solidFill>
                <a:srgbClr val="3A3A3A"/>
              </a:solidFill>
              <a:latin typeface="&amp;quot"/>
            </a:endParaRPr>
          </a:p>
          <a:p>
            <a:endParaRPr lang="en-US" dirty="0"/>
          </a:p>
        </p:txBody>
      </p:sp>
      <p:sp>
        <p:nvSpPr>
          <p:cNvPr id="3" name="Title 2">
            <a:extLst>
              <a:ext uri="{FF2B5EF4-FFF2-40B4-BE49-F238E27FC236}">
                <a16:creationId xmlns:a16="http://schemas.microsoft.com/office/drawing/2014/main" id="{EF8B8047-227F-48A9-A151-BE0A05FFD73B}"/>
              </a:ext>
            </a:extLst>
          </p:cNvPr>
          <p:cNvSpPr>
            <a:spLocks noGrp="1"/>
          </p:cNvSpPr>
          <p:nvPr>
            <p:ph type="title"/>
          </p:nvPr>
        </p:nvSpPr>
        <p:spPr/>
        <p:txBody>
          <a:bodyPr/>
          <a:lstStyle/>
          <a:p>
            <a:pPr algn="l"/>
            <a:r>
              <a:rPr lang="en-US" sz="2400" b="1" dirty="0"/>
              <a:t>Blindness Changes Everything</a:t>
            </a:r>
          </a:p>
        </p:txBody>
      </p:sp>
    </p:spTree>
    <p:extLst>
      <p:ext uri="{BB962C8B-B14F-4D97-AF65-F5344CB8AC3E}">
        <p14:creationId xmlns:p14="http://schemas.microsoft.com/office/powerpoint/2010/main" val="3899711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65506" y="2747761"/>
            <a:ext cx="2592886" cy="1908563"/>
          </a:xfrm>
        </p:spPr>
        <p:txBody>
          <a:bodyPr>
            <a:noAutofit/>
          </a:bodyPr>
          <a:lstStyle/>
          <a:p>
            <a:pPr marL="0" indent="0" algn="ctr">
              <a:spcBef>
                <a:spcPts val="0"/>
              </a:spcBef>
              <a:buNone/>
            </a:pPr>
            <a:r>
              <a:rPr lang="en-US" sz="2800" b="1" dirty="0"/>
              <a:t>90% </a:t>
            </a:r>
          </a:p>
          <a:p>
            <a:pPr marL="0" indent="0" algn="ctr">
              <a:spcBef>
                <a:spcPts val="0"/>
              </a:spcBef>
              <a:buNone/>
            </a:pPr>
            <a:r>
              <a:rPr lang="en-US" sz="2800" dirty="0">
                <a:solidFill>
                  <a:schemeClr val="tx1"/>
                </a:solidFill>
              </a:rPr>
              <a:t>live in low income settings</a:t>
            </a:r>
            <a:br>
              <a:rPr lang="en-US" sz="2800" dirty="0"/>
            </a:br>
            <a:endParaRPr lang="en-US" sz="2800" dirty="0"/>
          </a:p>
        </p:txBody>
      </p:sp>
      <p:sp>
        <p:nvSpPr>
          <p:cNvPr id="3" name="Title 2"/>
          <p:cNvSpPr>
            <a:spLocks noGrp="1"/>
          </p:cNvSpPr>
          <p:nvPr>
            <p:ph type="title"/>
          </p:nvPr>
        </p:nvSpPr>
        <p:spPr/>
        <p:txBody>
          <a:bodyPr/>
          <a:lstStyle/>
          <a:p>
            <a:pPr algn="l"/>
            <a:r>
              <a:rPr lang="en-US" sz="2400" b="1" dirty="0"/>
              <a:t>Staggering Statistics</a:t>
            </a:r>
          </a:p>
        </p:txBody>
      </p:sp>
      <p:pic>
        <p:nvPicPr>
          <p:cNvPr id="5" name="Picture 4" descr="A close up of a sign&#10;&#10;Description generated with very high confidence">
            <a:extLst>
              <a:ext uri="{FF2B5EF4-FFF2-40B4-BE49-F238E27FC236}">
                <a16:creationId xmlns:a16="http://schemas.microsoft.com/office/drawing/2014/main" id="{FA6DF31D-3F56-425A-A377-9DBC0FECBD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9428" y="839197"/>
            <a:ext cx="1908564" cy="1908564"/>
          </a:xfrm>
          <a:prstGeom prst="rect">
            <a:avLst/>
          </a:prstGeom>
        </p:spPr>
      </p:pic>
      <p:pic>
        <p:nvPicPr>
          <p:cNvPr id="7" name="Picture 6" descr="A green pictogram illustrated a person sitting at a desk in front of a computer&#10;">
            <a:extLst>
              <a:ext uri="{FF2B5EF4-FFF2-40B4-BE49-F238E27FC236}">
                <a16:creationId xmlns:a16="http://schemas.microsoft.com/office/drawing/2014/main" id="{593D516A-F08C-466F-B507-9B938738A2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9195" y="839197"/>
            <a:ext cx="1908564" cy="1908564"/>
          </a:xfrm>
          <a:prstGeom prst="rect">
            <a:avLst/>
          </a:prstGeom>
        </p:spPr>
      </p:pic>
      <p:pic>
        <p:nvPicPr>
          <p:cNvPr id="9" name="Picture 8" descr="An outline of a person's face in which their mouth is in a stright line">
            <a:extLst>
              <a:ext uri="{FF2B5EF4-FFF2-40B4-BE49-F238E27FC236}">
                <a16:creationId xmlns:a16="http://schemas.microsoft.com/office/drawing/2014/main" id="{69623182-C2C4-4124-A95D-908FE72048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9707" y="841913"/>
            <a:ext cx="1908564" cy="1908564"/>
          </a:xfrm>
          <a:prstGeom prst="rect">
            <a:avLst/>
          </a:prstGeom>
        </p:spPr>
      </p:pic>
      <p:sp>
        <p:nvSpPr>
          <p:cNvPr id="10" name="Text Placeholder 1">
            <a:extLst>
              <a:ext uri="{FF2B5EF4-FFF2-40B4-BE49-F238E27FC236}">
                <a16:creationId xmlns:a16="http://schemas.microsoft.com/office/drawing/2014/main" id="{6CE76B1A-31FD-432A-A52F-F931AF89036F}"/>
              </a:ext>
            </a:extLst>
          </p:cNvPr>
          <p:cNvSpPr txBox="1">
            <a:spLocks/>
          </p:cNvSpPr>
          <p:nvPr/>
        </p:nvSpPr>
        <p:spPr>
          <a:xfrm>
            <a:off x="577089" y="2752675"/>
            <a:ext cx="2688417" cy="1670128"/>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800" b="0" i="0" kern="1200">
                <a:solidFill>
                  <a:srgbClr val="F57921"/>
                </a:solidFill>
                <a:latin typeface="Gotham Book"/>
                <a:ea typeface="+mn-ea"/>
                <a:cs typeface="Gotham Book"/>
              </a:defRPr>
            </a:lvl1pPr>
            <a:lvl2pPr marL="742950" indent="-285750" algn="l" defTabSz="457200" rtl="0" eaLnBrk="1" latinLnBrk="0" hangingPunct="1">
              <a:spcBef>
                <a:spcPct val="20000"/>
              </a:spcBef>
              <a:buFont typeface="Arial"/>
              <a:buChar char="–"/>
              <a:defRPr sz="1800" b="0" i="0" kern="1200">
                <a:solidFill>
                  <a:srgbClr val="B35611"/>
                </a:solidFill>
                <a:latin typeface="Gotham Book"/>
                <a:ea typeface="+mn-ea"/>
                <a:cs typeface="Gotham Book"/>
              </a:defRPr>
            </a:lvl2pPr>
            <a:lvl3pPr marL="1143000" indent="-228600" algn="l" defTabSz="457200" rtl="0" eaLnBrk="1" latinLnBrk="0" hangingPunct="1">
              <a:spcBef>
                <a:spcPct val="20000"/>
              </a:spcBef>
              <a:buFont typeface="Arial"/>
              <a:buChar char="•"/>
              <a:defRPr sz="1800" b="0" i="0" kern="1200">
                <a:solidFill>
                  <a:srgbClr val="B35611"/>
                </a:solidFill>
                <a:latin typeface="Gotham Book"/>
                <a:ea typeface="+mn-ea"/>
                <a:cs typeface="Gotham Book"/>
              </a:defRPr>
            </a:lvl3pPr>
            <a:lvl4pPr marL="1600200" indent="-228600" algn="l" defTabSz="457200" rtl="0" eaLnBrk="1" latinLnBrk="0" hangingPunct="1">
              <a:spcBef>
                <a:spcPct val="20000"/>
              </a:spcBef>
              <a:buFont typeface="Arial"/>
              <a:buChar char="–"/>
              <a:defRPr sz="1800" b="0" i="0" kern="1200">
                <a:solidFill>
                  <a:srgbClr val="B35611"/>
                </a:solidFill>
                <a:latin typeface="Gotham Book"/>
                <a:ea typeface="+mn-ea"/>
                <a:cs typeface="Gotham Book"/>
              </a:defRPr>
            </a:lvl4pPr>
            <a:lvl5pPr marL="2057400" indent="-228600" algn="l" defTabSz="457200" rtl="0" eaLnBrk="1" latinLnBrk="0" hangingPunct="1">
              <a:spcBef>
                <a:spcPct val="20000"/>
              </a:spcBef>
              <a:buFont typeface="Arial"/>
              <a:buChar char="»"/>
              <a:defRPr sz="1800" b="0" i="0" kern="1200">
                <a:solidFill>
                  <a:srgbClr val="B35611"/>
                </a:solidFill>
                <a:latin typeface="Gotham Book"/>
                <a:ea typeface="+mn-ea"/>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20000"/>
              </a:lnSpc>
              <a:spcBef>
                <a:spcPts val="0"/>
              </a:spcBef>
              <a:spcAft>
                <a:spcPts val="0"/>
              </a:spcAft>
              <a:buClrTx/>
              <a:buSzTx/>
              <a:buFont typeface="Arial"/>
              <a:buNone/>
              <a:tabLst/>
              <a:defRPr/>
            </a:pPr>
            <a:r>
              <a:rPr kumimoji="0" lang="en-US" sz="8600" b="1" i="0" u="none" strike="noStrike" kern="1200" cap="none" spc="0" normalizeH="0" baseline="0" noProof="0" dirty="0">
                <a:ln>
                  <a:noFill/>
                </a:ln>
                <a:solidFill>
                  <a:srgbClr val="F57921"/>
                </a:solidFill>
                <a:effectLst/>
                <a:uLnTx/>
                <a:uFillTx/>
                <a:latin typeface="Gotham Book"/>
                <a:ea typeface="+mn-ea"/>
              </a:rPr>
              <a:t>60% </a:t>
            </a:r>
          </a:p>
          <a:p>
            <a:pPr marL="0" marR="0" lvl="0" indent="0" algn="ctr" defTabSz="457200" rtl="0" eaLnBrk="1" fontAlgn="auto" latinLnBrk="0" hangingPunct="1">
              <a:lnSpc>
                <a:spcPct val="120000"/>
              </a:lnSpc>
              <a:spcBef>
                <a:spcPts val="0"/>
              </a:spcBef>
              <a:spcAft>
                <a:spcPts val="0"/>
              </a:spcAft>
              <a:buClrTx/>
              <a:buSzTx/>
              <a:buFont typeface="Arial"/>
              <a:buNone/>
              <a:tabLst/>
              <a:defRPr/>
            </a:pPr>
            <a:r>
              <a:rPr kumimoji="0" lang="en-US" sz="8600" i="0" u="none" strike="noStrike" kern="1200" cap="none" spc="0" normalizeH="0" baseline="0" noProof="0" dirty="0">
                <a:ln>
                  <a:noFill/>
                </a:ln>
                <a:solidFill>
                  <a:prstClr val="black"/>
                </a:solidFill>
                <a:effectLst/>
                <a:uLnTx/>
                <a:uFillTx/>
                <a:latin typeface="Gotham Book"/>
                <a:ea typeface="+mn-ea"/>
              </a:rPr>
              <a:t>are unemployed</a:t>
            </a:r>
            <a:br>
              <a:rPr kumimoji="0" lang="en-US" sz="2800" b="0" i="0" u="none" strike="noStrike" kern="1200" cap="none" spc="0" normalizeH="0" baseline="0" noProof="0" dirty="0">
                <a:ln>
                  <a:noFill/>
                </a:ln>
                <a:solidFill>
                  <a:srgbClr val="F57921"/>
                </a:solidFill>
                <a:effectLst/>
                <a:uLnTx/>
                <a:uFillTx/>
                <a:latin typeface="Gotham Book"/>
                <a:ea typeface="+mn-ea"/>
              </a:rPr>
            </a:br>
            <a:endParaRPr kumimoji="0" lang="en-US" sz="2800" b="0" i="0" u="none" strike="noStrike" kern="1200" cap="none" spc="0" normalizeH="0" baseline="0" noProof="0" dirty="0">
              <a:ln>
                <a:noFill/>
              </a:ln>
              <a:solidFill>
                <a:srgbClr val="F57921"/>
              </a:solidFill>
              <a:effectLst/>
              <a:uLnTx/>
              <a:uFillTx/>
              <a:latin typeface="Gotham Book"/>
              <a:ea typeface="+mn-ea"/>
            </a:endParaRPr>
          </a:p>
        </p:txBody>
      </p:sp>
      <p:sp>
        <p:nvSpPr>
          <p:cNvPr id="11" name="Text Placeholder 1">
            <a:extLst>
              <a:ext uri="{FF2B5EF4-FFF2-40B4-BE49-F238E27FC236}">
                <a16:creationId xmlns:a16="http://schemas.microsoft.com/office/drawing/2014/main" id="{23271CEC-D0AF-4BE7-B5BF-8B71249BF510}"/>
              </a:ext>
            </a:extLst>
          </p:cNvPr>
          <p:cNvSpPr txBox="1">
            <a:spLocks/>
          </p:cNvSpPr>
          <p:nvPr/>
        </p:nvSpPr>
        <p:spPr>
          <a:xfrm>
            <a:off x="6243428" y="2747761"/>
            <a:ext cx="2161121" cy="162631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a:solidFill>
                  <a:srgbClr val="F57921"/>
                </a:solidFill>
                <a:latin typeface="Gotham Book"/>
                <a:ea typeface="+mn-ea"/>
                <a:cs typeface="Gotham Book"/>
              </a:defRPr>
            </a:lvl1pPr>
            <a:lvl2pPr marL="742950" indent="-285750" algn="l" defTabSz="457200" rtl="0" eaLnBrk="1" latinLnBrk="0" hangingPunct="1">
              <a:spcBef>
                <a:spcPct val="20000"/>
              </a:spcBef>
              <a:buFont typeface="Arial"/>
              <a:buChar char="–"/>
              <a:defRPr sz="1800" b="0" i="0" kern="1200">
                <a:solidFill>
                  <a:srgbClr val="B35611"/>
                </a:solidFill>
                <a:latin typeface="Gotham Book"/>
                <a:ea typeface="+mn-ea"/>
                <a:cs typeface="Gotham Book"/>
              </a:defRPr>
            </a:lvl2pPr>
            <a:lvl3pPr marL="1143000" indent="-228600" algn="l" defTabSz="457200" rtl="0" eaLnBrk="1" latinLnBrk="0" hangingPunct="1">
              <a:spcBef>
                <a:spcPct val="20000"/>
              </a:spcBef>
              <a:buFont typeface="Arial"/>
              <a:buChar char="•"/>
              <a:defRPr sz="1800" b="0" i="0" kern="1200">
                <a:solidFill>
                  <a:srgbClr val="B35611"/>
                </a:solidFill>
                <a:latin typeface="Gotham Book"/>
                <a:ea typeface="+mn-ea"/>
                <a:cs typeface="Gotham Book"/>
              </a:defRPr>
            </a:lvl3pPr>
            <a:lvl4pPr marL="1600200" indent="-228600" algn="l" defTabSz="457200" rtl="0" eaLnBrk="1" latinLnBrk="0" hangingPunct="1">
              <a:spcBef>
                <a:spcPct val="20000"/>
              </a:spcBef>
              <a:buFont typeface="Arial"/>
              <a:buChar char="–"/>
              <a:defRPr sz="1800" b="0" i="0" kern="1200">
                <a:solidFill>
                  <a:srgbClr val="B35611"/>
                </a:solidFill>
                <a:latin typeface="Gotham Book"/>
                <a:ea typeface="+mn-ea"/>
                <a:cs typeface="Gotham Book"/>
              </a:defRPr>
            </a:lvl4pPr>
            <a:lvl5pPr marL="2057400" indent="-228600" algn="l" defTabSz="457200" rtl="0" eaLnBrk="1" latinLnBrk="0" hangingPunct="1">
              <a:spcBef>
                <a:spcPct val="20000"/>
              </a:spcBef>
              <a:buFont typeface="Arial"/>
              <a:buChar char="»"/>
              <a:defRPr sz="1800" b="0" i="0" kern="1200">
                <a:solidFill>
                  <a:srgbClr val="B35611"/>
                </a:solidFill>
                <a:latin typeface="Gotham Book"/>
                <a:ea typeface="+mn-ea"/>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srgbClr val="F57921"/>
                </a:solidFill>
                <a:effectLst/>
                <a:uLnTx/>
                <a:uFillTx/>
                <a:latin typeface="Gotham Book"/>
                <a:ea typeface="+mn-ea"/>
              </a:rPr>
              <a:t>43%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800" i="0" u="none" strike="noStrike" kern="1200" cap="none" spc="0" normalizeH="0" baseline="0" noProof="0" dirty="0">
                <a:ln>
                  <a:noFill/>
                </a:ln>
                <a:solidFill>
                  <a:prstClr val="black"/>
                </a:solidFill>
                <a:effectLst/>
                <a:uLnTx/>
                <a:uFillTx/>
                <a:latin typeface="Gotham Book"/>
                <a:ea typeface="+mn-ea"/>
              </a:rPr>
              <a:t>live with depression</a:t>
            </a:r>
            <a:br>
              <a:rPr kumimoji="0" lang="en-US" sz="2800" b="1" i="0" u="none" strike="noStrike" kern="1200" cap="none" spc="0" normalizeH="0" baseline="0" noProof="0" dirty="0">
                <a:ln>
                  <a:noFill/>
                </a:ln>
                <a:solidFill>
                  <a:srgbClr val="F57921"/>
                </a:solidFill>
                <a:effectLst/>
                <a:uLnTx/>
                <a:uFillTx/>
                <a:latin typeface="Gotham Book"/>
                <a:ea typeface="+mn-ea"/>
              </a:rPr>
            </a:br>
            <a:endParaRPr kumimoji="0" lang="en-US" sz="2800" b="1" i="0" u="none" strike="noStrike" kern="1200" cap="none" spc="0" normalizeH="0" baseline="0" noProof="0" dirty="0">
              <a:ln>
                <a:noFill/>
              </a:ln>
              <a:solidFill>
                <a:srgbClr val="F57921"/>
              </a:solidFill>
              <a:effectLst/>
              <a:uLnTx/>
              <a:uFillTx/>
              <a:latin typeface="Gotham Book"/>
              <a:ea typeface="+mn-ea"/>
            </a:endParaRPr>
          </a:p>
        </p:txBody>
      </p:sp>
    </p:spTree>
    <p:extLst>
      <p:ext uri="{BB962C8B-B14F-4D97-AF65-F5344CB8AC3E}">
        <p14:creationId xmlns:p14="http://schemas.microsoft.com/office/powerpoint/2010/main" val="287327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9452" y="2612790"/>
            <a:ext cx="8965096" cy="1891994"/>
          </a:xfrm>
        </p:spPr>
        <p:txBody>
          <a:bodyPr>
            <a:normAutofit fontScale="47500" lnSpcReduction="20000"/>
          </a:bodyPr>
          <a:lstStyle/>
          <a:p>
            <a:pPr marL="0" indent="0" algn="ctr">
              <a:buNone/>
            </a:pPr>
            <a:endParaRPr lang="en-US" sz="5400" dirty="0"/>
          </a:p>
          <a:p>
            <a:pPr marL="0" indent="0" algn="ctr">
              <a:lnSpc>
                <a:spcPct val="120000"/>
              </a:lnSpc>
              <a:spcBef>
                <a:spcPts val="0"/>
              </a:spcBef>
              <a:buNone/>
            </a:pPr>
            <a:r>
              <a:rPr lang="en-US" sz="7600" b="1" dirty="0"/>
              <a:t>10% </a:t>
            </a:r>
          </a:p>
          <a:p>
            <a:pPr marL="0" indent="0" algn="ctr">
              <a:lnSpc>
                <a:spcPct val="120000"/>
              </a:lnSpc>
              <a:spcBef>
                <a:spcPts val="0"/>
              </a:spcBef>
              <a:buNone/>
            </a:pPr>
            <a:r>
              <a:rPr lang="en-US" sz="7600" dirty="0">
                <a:solidFill>
                  <a:schemeClr val="tx1"/>
                </a:solidFill>
              </a:rPr>
              <a:t>Travel Independently</a:t>
            </a:r>
            <a:br>
              <a:rPr lang="en-US" sz="2800" dirty="0"/>
            </a:br>
            <a:endParaRPr lang="en-US" sz="2800" dirty="0"/>
          </a:p>
        </p:txBody>
      </p:sp>
      <p:sp>
        <p:nvSpPr>
          <p:cNvPr id="3" name="Title 2"/>
          <p:cNvSpPr>
            <a:spLocks noGrp="1"/>
          </p:cNvSpPr>
          <p:nvPr>
            <p:ph type="title"/>
          </p:nvPr>
        </p:nvSpPr>
        <p:spPr/>
        <p:txBody>
          <a:bodyPr/>
          <a:lstStyle/>
          <a:p>
            <a:pPr algn="l"/>
            <a:r>
              <a:rPr lang="en-US" sz="2400" b="1" dirty="0"/>
              <a:t>Staggering Statistics</a:t>
            </a:r>
          </a:p>
        </p:txBody>
      </p:sp>
      <p:pic>
        <p:nvPicPr>
          <p:cNvPr id="5" name="Picture 4" descr="A close up of a sign&#10;&#10;Description generated with very high confidence">
            <a:extLst>
              <a:ext uri="{FF2B5EF4-FFF2-40B4-BE49-F238E27FC236}">
                <a16:creationId xmlns:a16="http://schemas.microsoft.com/office/drawing/2014/main" id="{EDA6BC57-72E3-4793-8F40-6BB31A687B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1026" y="831237"/>
            <a:ext cx="2181948" cy="2181948"/>
          </a:xfrm>
          <a:prstGeom prst="rect">
            <a:avLst/>
          </a:prstGeom>
        </p:spPr>
      </p:pic>
    </p:spTree>
    <p:extLst>
      <p:ext uri="{BB962C8B-B14F-4D97-AF65-F5344CB8AC3E}">
        <p14:creationId xmlns:p14="http://schemas.microsoft.com/office/powerpoint/2010/main" val="3942178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072647"/>
            <a:ext cx="9144000" cy="622570"/>
          </a:xfrm>
        </p:spPr>
        <p:txBody>
          <a:bodyPr>
            <a:normAutofit/>
          </a:bodyPr>
          <a:lstStyle/>
          <a:p>
            <a:r>
              <a:rPr lang="en-US" b="1" dirty="0"/>
              <a:t>How Leader dog helps</a:t>
            </a:r>
          </a:p>
        </p:txBody>
      </p:sp>
    </p:spTree>
    <p:extLst>
      <p:ext uri="{BB962C8B-B14F-4D97-AF65-F5344CB8AC3E}">
        <p14:creationId xmlns:p14="http://schemas.microsoft.com/office/powerpoint/2010/main" val="2220957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9348E3-9253-4F26-9C8E-222F51A84C85}"/>
              </a:ext>
            </a:extLst>
          </p:cNvPr>
          <p:cNvSpPr>
            <a:spLocks noGrp="1"/>
          </p:cNvSpPr>
          <p:nvPr>
            <p:ph type="title"/>
          </p:nvPr>
        </p:nvSpPr>
        <p:spPr/>
        <p:txBody>
          <a:bodyPr/>
          <a:lstStyle/>
          <a:p>
            <a:pPr algn="l"/>
            <a:r>
              <a:rPr lang="en-US" sz="2400" b="1" dirty="0"/>
              <a:t>Leader Dog Programs</a:t>
            </a:r>
          </a:p>
        </p:txBody>
      </p:sp>
      <p:pic>
        <p:nvPicPr>
          <p:cNvPr id="7" name="Picture 6">
            <a:extLst>
              <a:ext uri="{FF2B5EF4-FFF2-40B4-BE49-F238E27FC236}">
                <a16:creationId xmlns:a16="http://schemas.microsoft.com/office/drawing/2014/main" id="{50230DA5-AA4D-4DB2-9708-416FAEE23B1E}"/>
              </a:ext>
            </a:extLst>
          </p:cNvPr>
          <p:cNvPicPr>
            <a:picLocks noChangeAspect="1"/>
          </p:cNvPicPr>
          <p:nvPr/>
        </p:nvPicPr>
        <p:blipFill>
          <a:blip r:embed="rId3"/>
          <a:stretch>
            <a:fillRect/>
          </a:stretch>
        </p:blipFill>
        <p:spPr>
          <a:xfrm>
            <a:off x="867341" y="1276876"/>
            <a:ext cx="1490111" cy="1490111"/>
          </a:xfrm>
          <a:prstGeom prst="rect">
            <a:avLst/>
          </a:prstGeom>
        </p:spPr>
      </p:pic>
      <p:pic>
        <p:nvPicPr>
          <p:cNvPr id="12" name="Picture 11">
            <a:extLst>
              <a:ext uri="{FF2B5EF4-FFF2-40B4-BE49-F238E27FC236}">
                <a16:creationId xmlns:a16="http://schemas.microsoft.com/office/drawing/2014/main" id="{7A089CAC-B87B-4225-8125-D5A92269F64F}"/>
              </a:ext>
            </a:extLst>
          </p:cNvPr>
          <p:cNvPicPr>
            <a:picLocks noChangeAspect="1"/>
          </p:cNvPicPr>
          <p:nvPr/>
        </p:nvPicPr>
        <p:blipFill>
          <a:blip r:embed="rId4"/>
          <a:stretch>
            <a:fillRect/>
          </a:stretch>
        </p:blipFill>
        <p:spPr>
          <a:xfrm>
            <a:off x="3835984" y="1270037"/>
            <a:ext cx="1490111" cy="1490111"/>
          </a:xfrm>
          <a:prstGeom prst="rect">
            <a:avLst/>
          </a:prstGeom>
        </p:spPr>
      </p:pic>
      <p:pic>
        <p:nvPicPr>
          <p:cNvPr id="13" name="Picture 12">
            <a:extLst>
              <a:ext uri="{FF2B5EF4-FFF2-40B4-BE49-F238E27FC236}">
                <a16:creationId xmlns:a16="http://schemas.microsoft.com/office/drawing/2014/main" id="{376049DB-D3B7-42AF-8524-508A3F6B8A7E}"/>
              </a:ext>
            </a:extLst>
          </p:cNvPr>
          <p:cNvPicPr>
            <a:picLocks noChangeAspect="1"/>
          </p:cNvPicPr>
          <p:nvPr/>
        </p:nvPicPr>
        <p:blipFill>
          <a:blip r:embed="rId5"/>
          <a:stretch>
            <a:fillRect/>
          </a:stretch>
        </p:blipFill>
        <p:spPr>
          <a:xfrm>
            <a:off x="6794639" y="1279711"/>
            <a:ext cx="1487276" cy="1487276"/>
          </a:xfrm>
          <a:prstGeom prst="rect">
            <a:avLst/>
          </a:prstGeom>
        </p:spPr>
      </p:pic>
      <p:sp>
        <p:nvSpPr>
          <p:cNvPr id="14" name="Rectangle 13">
            <a:extLst>
              <a:ext uri="{FF2B5EF4-FFF2-40B4-BE49-F238E27FC236}">
                <a16:creationId xmlns:a16="http://schemas.microsoft.com/office/drawing/2014/main" id="{B3190D04-69A9-4D9A-92AE-A079F71F47BB}"/>
              </a:ext>
            </a:extLst>
          </p:cNvPr>
          <p:cNvSpPr/>
          <p:nvPr/>
        </p:nvSpPr>
        <p:spPr>
          <a:xfrm>
            <a:off x="236311" y="2918731"/>
            <a:ext cx="2744616" cy="461665"/>
          </a:xfrm>
          <a:prstGeom prst="rect">
            <a:avLst/>
          </a:prstGeom>
        </p:spPr>
        <p:txBody>
          <a:bodyPr wrap="square">
            <a:spAutoFit/>
          </a:bodyPr>
          <a:lstStyle/>
          <a:p>
            <a:pPr algn="ctr"/>
            <a:r>
              <a:rPr lang="en-US" sz="2400" b="1" dirty="0">
                <a:latin typeface="Gotham Book"/>
              </a:rPr>
              <a:t>Guide Dog Training</a:t>
            </a:r>
          </a:p>
        </p:txBody>
      </p:sp>
      <p:sp>
        <p:nvSpPr>
          <p:cNvPr id="15" name="Rectangle 14">
            <a:extLst>
              <a:ext uri="{FF2B5EF4-FFF2-40B4-BE49-F238E27FC236}">
                <a16:creationId xmlns:a16="http://schemas.microsoft.com/office/drawing/2014/main" id="{1E0E4B99-251F-4053-BF1A-21A155E163CC}"/>
              </a:ext>
            </a:extLst>
          </p:cNvPr>
          <p:cNvSpPr/>
          <p:nvPr/>
        </p:nvSpPr>
        <p:spPr>
          <a:xfrm>
            <a:off x="3406558" y="2914650"/>
            <a:ext cx="2350259" cy="830997"/>
          </a:xfrm>
          <a:prstGeom prst="rect">
            <a:avLst/>
          </a:prstGeom>
        </p:spPr>
        <p:txBody>
          <a:bodyPr wrap="none">
            <a:spAutoFit/>
          </a:bodyPr>
          <a:lstStyle/>
          <a:p>
            <a:pPr algn="ctr"/>
            <a:r>
              <a:rPr lang="en-US" sz="2400" b="1" dirty="0">
                <a:latin typeface="Gotham Book"/>
              </a:rPr>
              <a:t>Orientation and</a:t>
            </a:r>
          </a:p>
          <a:p>
            <a:pPr algn="ctr"/>
            <a:r>
              <a:rPr lang="en-US" sz="2400" b="1" dirty="0">
                <a:latin typeface="Gotham Book"/>
              </a:rPr>
              <a:t>Mobility Training</a:t>
            </a:r>
          </a:p>
        </p:txBody>
      </p:sp>
      <p:sp>
        <p:nvSpPr>
          <p:cNvPr id="16" name="Rectangle 15">
            <a:extLst>
              <a:ext uri="{FF2B5EF4-FFF2-40B4-BE49-F238E27FC236}">
                <a16:creationId xmlns:a16="http://schemas.microsoft.com/office/drawing/2014/main" id="{D886571B-6D28-4710-94E5-6793717BE9B5}"/>
              </a:ext>
            </a:extLst>
          </p:cNvPr>
          <p:cNvSpPr/>
          <p:nvPr/>
        </p:nvSpPr>
        <p:spPr>
          <a:xfrm>
            <a:off x="6350536" y="2909682"/>
            <a:ext cx="2385588" cy="830997"/>
          </a:xfrm>
          <a:prstGeom prst="rect">
            <a:avLst/>
          </a:prstGeom>
        </p:spPr>
        <p:txBody>
          <a:bodyPr wrap="none">
            <a:spAutoFit/>
          </a:bodyPr>
          <a:lstStyle/>
          <a:p>
            <a:pPr algn="ctr"/>
            <a:r>
              <a:rPr lang="en-US" sz="2400" b="1" dirty="0">
                <a:latin typeface="Gotham Book"/>
              </a:rPr>
              <a:t>Summer </a:t>
            </a:r>
          </a:p>
          <a:p>
            <a:pPr algn="ctr"/>
            <a:r>
              <a:rPr lang="en-US" sz="2400" b="1" dirty="0">
                <a:latin typeface="Gotham Book"/>
              </a:rPr>
              <a:t>Experience Camp</a:t>
            </a:r>
          </a:p>
        </p:txBody>
      </p:sp>
    </p:spTree>
    <p:extLst>
      <p:ext uri="{BB962C8B-B14F-4D97-AF65-F5344CB8AC3E}">
        <p14:creationId xmlns:p14="http://schemas.microsoft.com/office/powerpoint/2010/main" val="4050360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141C31-2130-49C3-B573-70E706B7E6A7}"/>
              </a:ext>
            </a:extLst>
          </p:cNvPr>
          <p:cNvSpPr>
            <a:spLocks noGrp="1"/>
          </p:cNvSpPr>
          <p:nvPr>
            <p:ph type="body" sz="quarter" idx="10"/>
          </p:nvPr>
        </p:nvSpPr>
        <p:spPr>
          <a:xfrm>
            <a:off x="5111886" y="1453193"/>
            <a:ext cx="3910818" cy="2224951"/>
          </a:xfrm>
        </p:spPr>
        <p:txBody>
          <a:bodyPr>
            <a:normAutofit fontScale="77500" lnSpcReduction="20000"/>
          </a:bodyPr>
          <a:lstStyle/>
          <a:p>
            <a:pPr marL="225425" lvl="1" indent="0">
              <a:buNone/>
            </a:pPr>
            <a:r>
              <a:rPr lang="en-US" sz="2800" b="1" dirty="0">
                <a:solidFill>
                  <a:schemeClr val="tx1"/>
                </a:solidFill>
              </a:rPr>
              <a:t>25-day residential program</a:t>
            </a:r>
          </a:p>
          <a:p>
            <a:pPr marL="225425" lvl="1" indent="0">
              <a:buNone/>
            </a:pPr>
            <a:r>
              <a:rPr lang="en-US" sz="2800" b="1" dirty="0">
                <a:solidFill>
                  <a:schemeClr val="tx1"/>
                </a:solidFill>
              </a:rPr>
              <a:t>Deaf-Blind program</a:t>
            </a:r>
          </a:p>
          <a:p>
            <a:pPr marL="225425" lvl="1" indent="0">
              <a:buNone/>
            </a:pPr>
            <a:r>
              <a:rPr lang="en-US" sz="2800" b="1" dirty="0">
                <a:solidFill>
                  <a:schemeClr val="tx1"/>
                </a:solidFill>
              </a:rPr>
              <a:t>Warm weather training</a:t>
            </a:r>
          </a:p>
          <a:p>
            <a:pPr marL="225425" lvl="1" indent="0">
              <a:buNone/>
            </a:pPr>
            <a:r>
              <a:rPr lang="en-US" sz="2800" b="1" dirty="0">
                <a:solidFill>
                  <a:schemeClr val="tx1"/>
                </a:solidFill>
              </a:rPr>
              <a:t>Urban training</a:t>
            </a:r>
          </a:p>
          <a:p>
            <a:pPr marL="225425" lvl="1" indent="0">
              <a:buNone/>
            </a:pPr>
            <a:r>
              <a:rPr lang="en-US" sz="2800" b="1" dirty="0">
                <a:solidFill>
                  <a:schemeClr val="tx1"/>
                </a:solidFill>
              </a:rPr>
              <a:t>Home deliveries</a:t>
            </a:r>
          </a:p>
          <a:p>
            <a:endParaRPr lang="en-US" dirty="0"/>
          </a:p>
          <a:p>
            <a:endParaRPr lang="en-US" dirty="0"/>
          </a:p>
          <a:p>
            <a:endParaRPr lang="en-US" dirty="0"/>
          </a:p>
        </p:txBody>
      </p:sp>
      <p:sp>
        <p:nvSpPr>
          <p:cNvPr id="3" name="Title 2">
            <a:extLst>
              <a:ext uri="{FF2B5EF4-FFF2-40B4-BE49-F238E27FC236}">
                <a16:creationId xmlns:a16="http://schemas.microsoft.com/office/drawing/2014/main" id="{2B9348E3-9253-4F26-9C8E-222F51A84C85}"/>
              </a:ext>
            </a:extLst>
          </p:cNvPr>
          <p:cNvSpPr>
            <a:spLocks noGrp="1"/>
          </p:cNvSpPr>
          <p:nvPr>
            <p:ph type="title"/>
          </p:nvPr>
        </p:nvSpPr>
        <p:spPr/>
        <p:txBody>
          <a:bodyPr/>
          <a:lstStyle/>
          <a:p>
            <a:pPr algn="l"/>
            <a:r>
              <a:rPr lang="en-US" sz="2400" b="1" dirty="0"/>
              <a:t>Guide Dog Training</a:t>
            </a:r>
          </a:p>
        </p:txBody>
      </p:sp>
      <p:pic>
        <p:nvPicPr>
          <p:cNvPr id="2" name="Picture 1">
            <a:extLst>
              <a:ext uri="{FF2B5EF4-FFF2-40B4-BE49-F238E27FC236}">
                <a16:creationId xmlns:a16="http://schemas.microsoft.com/office/drawing/2014/main" id="{07AA903E-14A1-4CF3-97BF-F92ED87331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0868" y="856820"/>
            <a:ext cx="2351018" cy="1526784"/>
          </a:xfrm>
          <a:prstGeom prst="rect">
            <a:avLst/>
          </a:prstGeom>
        </p:spPr>
      </p:pic>
      <p:pic>
        <p:nvPicPr>
          <p:cNvPr id="7" name="Picture 6">
            <a:extLst>
              <a:ext uri="{FF2B5EF4-FFF2-40B4-BE49-F238E27FC236}">
                <a16:creationId xmlns:a16="http://schemas.microsoft.com/office/drawing/2014/main" id="{50230DA5-AA4D-4DB2-9708-416FAEE23B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6304" y="156971"/>
            <a:ext cx="914400" cy="914400"/>
          </a:xfrm>
          <a:prstGeom prst="rect">
            <a:avLst/>
          </a:prstGeom>
        </p:spPr>
      </p:pic>
      <p:pic>
        <p:nvPicPr>
          <p:cNvPr id="6" name="Picture 5" descr="A person holding a dog&#10;&#10;Description generated with high confidence">
            <a:extLst>
              <a:ext uri="{FF2B5EF4-FFF2-40B4-BE49-F238E27FC236}">
                <a16:creationId xmlns:a16="http://schemas.microsoft.com/office/drawing/2014/main" id="{8B1B5792-32A2-41F1-9A28-D55405B312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296" y="856820"/>
            <a:ext cx="2423129" cy="3634694"/>
          </a:xfrm>
          <a:prstGeom prst="rect">
            <a:avLst/>
          </a:prstGeom>
        </p:spPr>
      </p:pic>
      <p:pic>
        <p:nvPicPr>
          <p:cNvPr id="8" name="Picture 7">
            <a:extLst>
              <a:ext uri="{FF2B5EF4-FFF2-40B4-BE49-F238E27FC236}">
                <a16:creationId xmlns:a16="http://schemas.microsoft.com/office/drawing/2014/main" id="{A6178C00-8963-48A2-9881-0916A4CE35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60868" y="2571749"/>
            <a:ext cx="2351018" cy="1907711"/>
          </a:xfrm>
          <a:prstGeom prst="rect">
            <a:avLst/>
          </a:prstGeom>
        </p:spPr>
      </p:pic>
    </p:spTree>
    <p:extLst>
      <p:ext uri="{BB962C8B-B14F-4D97-AF65-F5344CB8AC3E}">
        <p14:creationId xmlns:p14="http://schemas.microsoft.com/office/powerpoint/2010/main" val="3849513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141C31-2130-49C3-B573-70E706B7E6A7}"/>
              </a:ext>
            </a:extLst>
          </p:cNvPr>
          <p:cNvSpPr>
            <a:spLocks noGrp="1"/>
          </p:cNvSpPr>
          <p:nvPr>
            <p:ph type="body" sz="quarter" idx="10"/>
          </p:nvPr>
        </p:nvSpPr>
        <p:spPr>
          <a:xfrm>
            <a:off x="4856951" y="1313965"/>
            <a:ext cx="4220788" cy="2271713"/>
          </a:xfrm>
        </p:spPr>
        <p:txBody>
          <a:bodyPr>
            <a:normAutofit fontScale="92500" lnSpcReduction="20000"/>
          </a:bodyPr>
          <a:lstStyle/>
          <a:p>
            <a:endParaRPr lang="en-US" dirty="0"/>
          </a:p>
          <a:p>
            <a:pPr marL="0" indent="0">
              <a:buNone/>
            </a:pPr>
            <a:r>
              <a:rPr lang="en-US" sz="2800" dirty="0">
                <a:solidFill>
                  <a:schemeClr val="tx1"/>
                </a:solidFill>
              </a:rPr>
              <a:t>	</a:t>
            </a:r>
            <a:r>
              <a:rPr lang="en-US" sz="2800" b="1" dirty="0">
                <a:solidFill>
                  <a:schemeClr val="tx1"/>
                </a:solidFill>
              </a:rPr>
              <a:t>How to use a white cane </a:t>
            </a:r>
          </a:p>
          <a:p>
            <a:pPr marL="457200" lvl="1" indent="0">
              <a:buNone/>
            </a:pPr>
            <a:r>
              <a:rPr lang="en-US" sz="2800" b="1" dirty="0">
                <a:solidFill>
                  <a:schemeClr val="tx1"/>
                </a:solidFill>
              </a:rPr>
              <a:t>5-day training</a:t>
            </a:r>
          </a:p>
          <a:p>
            <a:pPr marL="457200" lvl="1" indent="0">
              <a:buNone/>
            </a:pPr>
            <a:r>
              <a:rPr lang="en-US" sz="2800" b="1" dirty="0">
                <a:solidFill>
                  <a:schemeClr val="tx1"/>
                </a:solidFill>
              </a:rPr>
              <a:t>Where I am</a:t>
            </a:r>
          </a:p>
          <a:p>
            <a:pPr marL="457200" lvl="1" indent="0">
              <a:buNone/>
            </a:pPr>
            <a:r>
              <a:rPr lang="en-US" sz="2800" b="1" dirty="0">
                <a:solidFill>
                  <a:schemeClr val="tx1"/>
                </a:solidFill>
              </a:rPr>
              <a:t>Where I want to go</a:t>
            </a:r>
          </a:p>
          <a:p>
            <a:endParaRPr lang="en-US" dirty="0"/>
          </a:p>
          <a:p>
            <a:endParaRPr lang="en-US" dirty="0"/>
          </a:p>
        </p:txBody>
      </p:sp>
      <p:sp>
        <p:nvSpPr>
          <p:cNvPr id="3" name="Title 2">
            <a:extLst>
              <a:ext uri="{FF2B5EF4-FFF2-40B4-BE49-F238E27FC236}">
                <a16:creationId xmlns:a16="http://schemas.microsoft.com/office/drawing/2014/main" id="{2B9348E3-9253-4F26-9C8E-222F51A84C85}"/>
              </a:ext>
            </a:extLst>
          </p:cNvPr>
          <p:cNvSpPr>
            <a:spLocks noGrp="1"/>
          </p:cNvSpPr>
          <p:nvPr>
            <p:ph type="title"/>
          </p:nvPr>
        </p:nvSpPr>
        <p:spPr/>
        <p:txBody>
          <a:bodyPr/>
          <a:lstStyle/>
          <a:p>
            <a:pPr algn="l"/>
            <a:r>
              <a:rPr lang="en-US" sz="2400" b="1" dirty="0"/>
              <a:t>Orientation and Mobility Training</a:t>
            </a:r>
          </a:p>
        </p:txBody>
      </p:sp>
      <p:pic>
        <p:nvPicPr>
          <p:cNvPr id="9" name="Picture 8">
            <a:extLst>
              <a:ext uri="{FF2B5EF4-FFF2-40B4-BE49-F238E27FC236}">
                <a16:creationId xmlns:a16="http://schemas.microsoft.com/office/drawing/2014/main" id="{778490B3-8D60-4230-B399-FE4B0FD0C3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8730" y="222072"/>
            <a:ext cx="917235" cy="917235"/>
          </a:xfrm>
          <a:prstGeom prst="rect">
            <a:avLst/>
          </a:prstGeom>
        </p:spPr>
      </p:pic>
      <p:pic>
        <p:nvPicPr>
          <p:cNvPr id="6" name="Picture 5">
            <a:extLst>
              <a:ext uri="{FF2B5EF4-FFF2-40B4-BE49-F238E27FC236}">
                <a16:creationId xmlns:a16="http://schemas.microsoft.com/office/drawing/2014/main" id="{9AAA6F45-7BD0-4529-99CB-17288BBB08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8035" y="1085850"/>
            <a:ext cx="4598190" cy="3090317"/>
          </a:xfrm>
          <a:prstGeom prst="rect">
            <a:avLst/>
          </a:prstGeom>
        </p:spPr>
      </p:pic>
    </p:spTree>
    <p:extLst>
      <p:ext uri="{BB962C8B-B14F-4D97-AF65-F5344CB8AC3E}">
        <p14:creationId xmlns:p14="http://schemas.microsoft.com/office/powerpoint/2010/main" val="2644194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9348E3-9253-4F26-9C8E-222F51A84C85}"/>
              </a:ext>
            </a:extLst>
          </p:cNvPr>
          <p:cNvSpPr>
            <a:spLocks noGrp="1"/>
          </p:cNvSpPr>
          <p:nvPr>
            <p:ph type="title"/>
          </p:nvPr>
        </p:nvSpPr>
        <p:spPr/>
        <p:txBody>
          <a:bodyPr/>
          <a:lstStyle/>
          <a:p>
            <a:pPr algn="l"/>
            <a:r>
              <a:rPr lang="en-US" sz="2400" b="1" dirty="0"/>
              <a:t>Summer Experience Camp</a:t>
            </a:r>
          </a:p>
        </p:txBody>
      </p:sp>
      <p:pic>
        <p:nvPicPr>
          <p:cNvPr id="5" name="Picture 4">
            <a:extLst>
              <a:ext uri="{FF2B5EF4-FFF2-40B4-BE49-F238E27FC236}">
                <a16:creationId xmlns:a16="http://schemas.microsoft.com/office/drawing/2014/main" id="{37FC38D2-BBFC-46D5-B4C3-D7537ACA55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2157" y="163725"/>
            <a:ext cx="914400" cy="914400"/>
          </a:xfrm>
          <a:prstGeom prst="rect">
            <a:avLst/>
          </a:prstGeom>
        </p:spPr>
      </p:pic>
      <p:pic>
        <p:nvPicPr>
          <p:cNvPr id="7" name="Picture 6">
            <a:extLst>
              <a:ext uri="{FF2B5EF4-FFF2-40B4-BE49-F238E27FC236}">
                <a16:creationId xmlns:a16="http://schemas.microsoft.com/office/drawing/2014/main" id="{E5EFA00C-0161-4611-A740-8E56ED6741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4160" y="850066"/>
            <a:ext cx="2440237" cy="3567822"/>
          </a:xfrm>
          <a:prstGeom prst="rect">
            <a:avLst/>
          </a:prstGeom>
        </p:spPr>
      </p:pic>
      <p:sp>
        <p:nvSpPr>
          <p:cNvPr id="8" name="Text Placeholder 3">
            <a:extLst>
              <a:ext uri="{FF2B5EF4-FFF2-40B4-BE49-F238E27FC236}">
                <a16:creationId xmlns:a16="http://schemas.microsoft.com/office/drawing/2014/main" id="{40296169-29D5-42B1-A060-70E05C8FC965}"/>
              </a:ext>
            </a:extLst>
          </p:cNvPr>
          <p:cNvSpPr txBox="1">
            <a:spLocks/>
          </p:cNvSpPr>
          <p:nvPr/>
        </p:nvSpPr>
        <p:spPr>
          <a:xfrm>
            <a:off x="5255315" y="1529719"/>
            <a:ext cx="3888685" cy="224089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1800" b="0" i="0" kern="1200">
                <a:solidFill>
                  <a:srgbClr val="688D39"/>
                </a:solidFill>
                <a:latin typeface="Gotham Book"/>
                <a:ea typeface="+mn-ea"/>
                <a:cs typeface="Gotham Book"/>
              </a:defRPr>
            </a:lvl1pPr>
            <a:lvl2pPr marL="742950" indent="-285750" algn="l" defTabSz="457200" rtl="0" eaLnBrk="1" latinLnBrk="0" hangingPunct="1">
              <a:spcBef>
                <a:spcPct val="20000"/>
              </a:spcBef>
              <a:buFont typeface="Arial"/>
              <a:buChar char="–"/>
              <a:defRPr sz="1800" b="0" i="0" kern="1200">
                <a:solidFill>
                  <a:srgbClr val="3E844F"/>
                </a:solidFill>
                <a:latin typeface="Gotham Book"/>
                <a:ea typeface="+mn-ea"/>
                <a:cs typeface="Gotham Book"/>
              </a:defRPr>
            </a:lvl2pPr>
            <a:lvl3pPr marL="1143000" indent="-228600" algn="l" defTabSz="457200" rtl="0" eaLnBrk="1" latinLnBrk="0" hangingPunct="1">
              <a:spcBef>
                <a:spcPct val="20000"/>
              </a:spcBef>
              <a:buFont typeface="Arial"/>
              <a:buChar char="•"/>
              <a:defRPr sz="1800" b="0" i="0" kern="1200">
                <a:solidFill>
                  <a:srgbClr val="3E844F"/>
                </a:solidFill>
                <a:latin typeface="Gotham Book"/>
                <a:ea typeface="+mn-ea"/>
                <a:cs typeface="Gotham Book"/>
              </a:defRPr>
            </a:lvl3pPr>
            <a:lvl4pPr marL="1600200" indent="-228600" algn="l" defTabSz="457200" rtl="0" eaLnBrk="1" latinLnBrk="0" hangingPunct="1">
              <a:spcBef>
                <a:spcPct val="20000"/>
              </a:spcBef>
              <a:buFont typeface="Arial"/>
              <a:buChar char="–"/>
              <a:defRPr sz="1800" b="0" i="0" kern="1200">
                <a:solidFill>
                  <a:srgbClr val="3E844F"/>
                </a:solidFill>
                <a:latin typeface="Gotham Book"/>
                <a:ea typeface="+mn-ea"/>
                <a:cs typeface="Gotham Book"/>
              </a:defRPr>
            </a:lvl4pPr>
            <a:lvl5pPr marL="2057400" indent="-228600" algn="l" defTabSz="457200" rtl="0" eaLnBrk="1" latinLnBrk="0" hangingPunct="1">
              <a:spcBef>
                <a:spcPct val="20000"/>
              </a:spcBef>
              <a:buFont typeface="Arial"/>
              <a:buChar char="»"/>
              <a:defRPr sz="1800" b="0" i="0" kern="1200">
                <a:solidFill>
                  <a:srgbClr val="3E844F"/>
                </a:solidFill>
                <a:latin typeface="Gotham Book"/>
                <a:ea typeface="+mn-ea"/>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a:solidFill>
                  <a:schemeClr val="tx1"/>
                </a:solidFill>
              </a:rPr>
              <a:t>16-17 years old</a:t>
            </a:r>
          </a:p>
          <a:p>
            <a:pPr marL="0" indent="0">
              <a:buFont typeface="Arial"/>
              <a:buNone/>
            </a:pPr>
            <a:r>
              <a:rPr lang="en-US" sz="2800" b="1" dirty="0">
                <a:solidFill>
                  <a:schemeClr val="tx1"/>
                </a:solidFill>
              </a:rPr>
              <a:t>Leadership training</a:t>
            </a:r>
          </a:p>
          <a:p>
            <a:pPr marL="0" indent="0">
              <a:buFont typeface="Arial"/>
              <a:buNone/>
            </a:pPr>
            <a:r>
              <a:rPr lang="en-US" sz="2800" b="1" dirty="0">
                <a:solidFill>
                  <a:schemeClr val="tx1"/>
                </a:solidFill>
              </a:rPr>
              <a:t>Learn about Leader Dogs</a:t>
            </a:r>
          </a:p>
          <a:p>
            <a:pPr marL="0" indent="0">
              <a:buFont typeface="Arial"/>
              <a:buNone/>
            </a:pPr>
            <a:r>
              <a:rPr lang="en-US" sz="2800" b="1" dirty="0">
                <a:solidFill>
                  <a:schemeClr val="tx1"/>
                </a:solidFill>
              </a:rPr>
              <a:t>GPS training/equipment</a:t>
            </a:r>
          </a:p>
          <a:p>
            <a:pPr marL="0" indent="0">
              <a:buFont typeface="Arial"/>
              <a:buNone/>
            </a:pPr>
            <a:endParaRPr lang="en-US" sz="2800" dirty="0">
              <a:solidFill>
                <a:schemeClr val="tx1"/>
              </a:solidFill>
            </a:endParaRPr>
          </a:p>
          <a:p>
            <a:endParaRPr lang="en-US" dirty="0"/>
          </a:p>
          <a:p>
            <a:endParaRPr lang="en-US" dirty="0"/>
          </a:p>
        </p:txBody>
      </p:sp>
      <p:pic>
        <p:nvPicPr>
          <p:cNvPr id="12" name="Picture 11">
            <a:extLst>
              <a:ext uri="{FF2B5EF4-FFF2-40B4-BE49-F238E27FC236}">
                <a16:creationId xmlns:a16="http://schemas.microsoft.com/office/drawing/2014/main" id="{DAA42E26-C287-45B3-99D9-DDC1AC2E5B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3851" y="2695105"/>
            <a:ext cx="2402009" cy="1598329"/>
          </a:xfrm>
          <a:prstGeom prst="rect">
            <a:avLst/>
          </a:prstGeom>
        </p:spPr>
      </p:pic>
      <p:pic>
        <p:nvPicPr>
          <p:cNvPr id="14" name="Picture 13">
            <a:extLst>
              <a:ext uri="{FF2B5EF4-FFF2-40B4-BE49-F238E27FC236}">
                <a16:creationId xmlns:a16="http://schemas.microsoft.com/office/drawing/2014/main" id="{515DC2FA-DA27-41F8-BEAB-80C5C935A2A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5000" contrast="5000"/>
                    </a14:imgEffect>
                  </a14:imgLayer>
                </a14:imgProps>
              </a:ext>
              <a:ext uri="{28A0092B-C50C-407E-A947-70E740481C1C}">
                <a14:useLocalDpi xmlns:a14="http://schemas.microsoft.com/office/drawing/2010/main"/>
              </a:ext>
            </a:extLst>
          </a:blip>
          <a:srcRect/>
          <a:stretch/>
        </p:blipFill>
        <p:spPr>
          <a:xfrm>
            <a:off x="2723852" y="954476"/>
            <a:ext cx="2402009" cy="1493919"/>
          </a:xfrm>
          <a:prstGeom prst="rect">
            <a:avLst/>
          </a:prstGeom>
        </p:spPr>
      </p:pic>
    </p:spTree>
    <p:extLst>
      <p:ext uri="{BB962C8B-B14F-4D97-AF65-F5344CB8AC3E}">
        <p14:creationId xmlns:p14="http://schemas.microsoft.com/office/powerpoint/2010/main" val="1446017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Couture.thmx</Template>
  <TotalTime>1540</TotalTime>
  <Words>1767</Words>
  <Application>Microsoft Office PowerPoint</Application>
  <PresentationFormat>On-screen Show (16:9)</PresentationFormat>
  <Paragraphs>137</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&amp;quot</vt:lpstr>
      <vt:lpstr>Arial</vt:lpstr>
      <vt:lpstr>Calibri</vt:lpstr>
      <vt:lpstr>Gotham Book</vt:lpstr>
      <vt:lpstr>Office Theme</vt:lpstr>
      <vt:lpstr>Welcome to Leader Dogs for the Blind</vt:lpstr>
      <vt:lpstr>Blindness Changes Everything</vt:lpstr>
      <vt:lpstr>Staggering Statistics</vt:lpstr>
      <vt:lpstr>Staggering Statistics</vt:lpstr>
      <vt:lpstr>How Leader dog helps</vt:lpstr>
      <vt:lpstr>Leader Dog Programs</vt:lpstr>
      <vt:lpstr>Guide Dog Training</vt:lpstr>
      <vt:lpstr>Orientation and Mobility Training</vt:lpstr>
      <vt:lpstr>Summer Experience Camp</vt:lpstr>
      <vt:lpstr>The leader dog impact</vt:lpstr>
      <vt:lpstr>Every Year, Lions + Leader Dog =</vt:lpstr>
      <vt:lpstr>How Your Club and District Can Help</vt:lpstr>
      <vt:lpstr>In Every Leader Dog Lies the Heart of a Lion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Meagan Cecil</dc:creator>
  <cp:lastModifiedBy>Jennifer Wilkinson</cp:lastModifiedBy>
  <cp:revision>128</cp:revision>
  <cp:lastPrinted>2018-08-09T14:05:49Z</cp:lastPrinted>
  <dcterms:created xsi:type="dcterms:W3CDTF">2017-08-09T17:30:49Z</dcterms:created>
  <dcterms:modified xsi:type="dcterms:W3CDTF">2018-10-01T16:16:22Z</dcterms:modified>
</cp:coreProperties>
</file>